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950" r:id="rId2"/>
    <p:sldId id="1257" r:id="rId3"/>
    <p:sldId id="453" r:id="rId4"/>
    <p:sldId id="447" r:id="rId5"/>
    <p:sldId id="448" r:id="rId6"/>
    <p:sldId id="449" r:id="rId7"/>
    <p:sldId id="616" r:id="rId8"/>
    <p:sldId id="707" r:id="rId9"/>
    <p:sldId id="708" r:id="rId10"/>
    <p:sldId id="1215" r:id="rId11"/>
    <p:sldId id="1216" r:id="rId12"/>
    <p:sldId id="1217" r:id="rId13"/>
    <p:sldId id="1218" r:id="rId14"/>
    <p:sldId id="1279" r:id="rId15"/>
    <p:sldId id="656" r:id="rId16"/>
    <p:sldId id="657" r:id="rId17"/>
    <p:sldId id="661" r:id="rId18"/>
    <p:sldId id="658" r:id="rId19"/>
    <p:sldId id="659" r:id="rId20"/>
    <p:sldId id="660" r:id="rId21"/>
    <p:sldId id="713" r:id="rId22"/>
    <p:sldId id="1225" r:id="rId23"/>
    <p:sldId id="1235" r:id="rId24"/>
    <p:sldId id="421" r:id="rId25"/>
    <p:sldId id="542" r:id="rId26"/>
    <p:sldId id="1297" r:id="rId27"/>
    <p:sldId id="1298" r:id="rId28"/>
    <p:sldId id="1299" r:id="rId29"/>
    <p:sldId id="1300" r:id="rId30"/>
    <p:sldId id="1301" r:id="rId31"/>
    <p:sldId id="1233" r:id="rId32"/>
    <p:sldId id="1302" r:id="rId33"/>
    <p:sldId id="1303" r:id="rId34"/>
    <p:sldId id="1304" r:id="rId35"/>
    <p:sldId id="1305" r:id="rId36"/>
    <p:sldId id="1306" r:id="rId37"/>
    <p:sldId id="1307" r:id="rId38"/>
    <p:sldId id="954" r:id="rId39"/>
    <p:sldId id="1277" r:id="rId40"/>
    <p:sldId id="1276" r:id="rId41"/>
    <p:sldId id="1278" r:id="rId42"/>
    <p:sldId id="1310" r:id="rId43"/>
    <p:sldId id="1308" r:id="rId44"/>
    <p:sldId id="1309" r:id="rId45"/>
    <p:sldId id="1280" r:id="rId46"/>
    <p:sldId id="1311" r:id="rId47"/>
    <p:sldId id="1240" r:id="rId48"/>
    <p:sldId id="256" r:id="rId49"/>
    <p:sldId id="257" r:id="rId50"/>
    <p:sldId id="1237" r:id="rId51"/>
    <p:sldId id="1238" r:id="rId52"/>
    <p:sldId id="1281" r:id="rId53"/>
    <p:sldId id="1122" r:id="rId54"/>
    <p:sldId id="1270" r:id="rId55"/>
    <p:sldId id="1265" r:id="rId56"/>
    <p:sldId id="1271" r:id="rId57"/>
    <p:sldId id="1272" r:id="rId58"/>
    <p:sldId id="1273" r:id="rId59"/>
    <p:sldId id="1261" r:id="rId60"/>
    <p:sldId id="1266" r:id="rId61"/>
    <p:sldId id="1264" r:id="rId62"/>
    <p:sldId id="1263" r:id="rId63"/>
    <p:sldId id="1262" r:id="rId64"/>
    <p:sldId id="1267" r:id="rId65"/>
    <p:sldId id="1274" r:id="rId66"/>
    <p:sldId id="1312" r:id="rId67"/>
    <p:sldId id="1275" r:id="rId68"/>
    <p:sldId id="1313" r:id="rId69"/>
    <p:sldId id="1314" r:id="rId70"/>
    <p:sldId id="946"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rvice" id="{1F80873B-EF87-4756-A9D6-A147B579BB11}">
          <p14:sldIdLst>
            <p14:sldId id="950"/>
            <p14:sldId id="1257"/>
            <p14:sldId id="453"/>
            <p14:sldId id="447"/>
            <p14:sldId id="448"/>
            <p14:sldId id="449"/>
            <p14:sldId id="616"/>
            <p14:sldId id="707"/>
            <p14:sldId id="708"/>
            <p14:sldId id="1215"/>
            <p14:sldId id="1216"/>
            <p14:sldId id="1217"/>
            <p14:sldId id="1218"/>
            <p14:sldId id="1279"/>
            <p14:sldId id="656"/>
            <p14:sldId id="657"/>
            <p14:sldId id="661"/>
            <p14:sldId id="658"/>
            <p14:sldId id="659"/>
            <p14:sldId id="660"/>
            <p14:sldId id="713"/>
            <p14:sldId id="1225"/>
            <p14:sldId id="1235"/>
            <p14:sldId id="421"/>
            <p14:sldId id="542"/>
            <p14:sldId id="1297"/>
            <p14:sldId id="1298"/>
            <p14:sldId id="1299"/>
            <p14:sldId id="1300"/>
            <p14:sldId id="1301"/>
            <p14:sldId id="1233"/>
            <p14:sldId id="1302"/>
            <p14:sldId id="1303"/>
            <p14:sldId id="1304"/>
            <p14:sldId id="1305"/>
            <p14:sldId id="1306"/>
            <p14:sldId id="1307"/>
            <p14:sldId id="954"/>
            <p14:sldId id="1277"/>
            <p14:sldId id="1276"/>
            <p14:sldId id="1278"/>
            <p14:sldId id="1310"/>
            <p14:sldId id="1308"/>
            <p14:sldId id="1309"/>
            <p14:sldId id="1280"/>
            <p14:sldId id="1311"/>
            <p14:sldId id="1240"/>
            <p14:sldId id="256"/>
            <p14:sldId id="257"/>
            <p14:sldId id="1237"/>
            <p14:sldId id="1238"/>
            <p14:sldId id="1281"/>
            <p14:sldId id="1122"/>
          </p14:sldIdLst>
        </p14:section>
        <p14:section name="Main Service" id="{4FE2647C-705B-495A-AADF-8CE4EFF28E49}">
          <p14:sldIdLst>
            <p14:sldId id="1270"/>
            <p14:sldId id="1265"/>
            <p14:sldId id="1271"/>
            <p14:sldId id="1272"/>
            <p14:sldId id="1273"/>
            <p14:sldId id="1261"/>
            <p14:sldId id="1266"/>
            <p14:sldId id="1264"/>
            <p14:sldId id="1263"/>
            <p14:sldId id="1262"/>
            <p14:sldId id="1267"/>
            <p14:sldId id="1274"/>
            <p14:sldId id="1312"/>
            <p14:sldId id="1275"/>
            <p14:sldId id="1313"/>
            <p14:sldId id="1314"/>
            <p14:sldId id="9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6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2" autoAdjust="0"/>
    <p:restoredTop sz="82242" autoAdjust="0"/>
  </p:normalViewPr>
  <p:slideViewPr>
    <p:cSldViewPr>
      <p:cViewPr varScale="1">
        <p:scale>
          <a:sx n="92" d="100"/>
          <a:sy n="92" d="100"/>
        </p:scale>
        <p:origin x="1902" y="9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12/04/2025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9B61DE-1D46-4752-AF65-FA2C4EB0D1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91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4f6ce0c059313eb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4f6ce0c059313eb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53</a:t>
            </a:fld>
            <a:endParaRPr lang="en-GB"/>
          </a:p>
        </p:txBody>
      </p:sp>
    </p:spTree>
    <p:extLst>
      <p:ext uri="{BB962C8B-B14F-4D97-AF65-F5344CB8AC3E}">
        <p14:creationId xmlns:p14="http://schemas.microsoft.com/office/powerpoint/2010/main" val="247023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55</a:t>
            </a:fld>
            <a:endParaRPr lang="en-GB"/>
          </a:p>
        </p:txBody>
      </p:sp>
    </p:spTree>
    <p:extLst>
      <p:ext uri="{BB962C8B-B14F-4D97-AF65-F5344CB8AC3E}">
        <p14:creationId xmlns:p14="http://schemas.microsoft.com/office/powerpoint/2010/main" val="742321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70</a:t>
            </a:fld>
            <a:endParaRPr lang="en-GB"/>
          </a:p>
        </p:txBody>
      </p:sp>
    </p:spTree>
    <p:extLst>
      <p:ext uri="{BB962C8B-B14F-4D97-AF65-F5344CB8AC3E}">
        <p14:creationId xmlns:p14="http://schemas.microsoft.com/office/powerpoint/2010/main" val="6921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3FA94-8959-6C07-FF2B-80E872845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0FB3-8EBC-E962-B466-B703100B6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F6858-2934-D8C8-FBCD-0FA375E6BE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DF5AFF-A0C0-E312-F31D-AD2B55AC473A}"/>
              </a:ext>
            </a:extLst>
          </p:cNvPr>
          <p:cNvSpPr>
            <a:spLocks noGrp="1"/>
          </p:cNvSpPr>
          <p:nvPr>
            <p:ph type="sldNum" sz="quarter" idx="5"/>
          </p:nvPr>
        </p:nvSpPr>
        <p:spPr/>
        <p:txBody>
          <a:bodyPr/>
          <a:lstStyle/>
          <a:p>
            <a:fld id="{E79B61DE-1D46-4752-AF65-FA2C4EB0D1D0}" type="slidenum">
              <a:rPr lang="en-GB" smtClean="0"/>
              <a:t>2</a:t>
            </a:fld>
            <a:endParaRPr lang="en-GB"/>
          </a:p>
        </p:txBody>
      </p:sp>
    </p:spTree>
    <p:extLst>
      <p:ext uri="{BB962C8B-B14F-4D97-AF65-F5344CB8AC3E}">
        <p14:creationId xmlns:p14="http://schemas.microsoft.com/office/powerpoint/2010/main" val="2052502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30E91-2B6B-892B-99DB-9B851722E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EDF9C-00AF-0835-1F6B-3F84DE77F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51681-3531-B0CC-0CCB-5899292C436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0CFCC86-C6BD-EB63-FA17-5DDA5EFEA84F}"/>
              </a:ext>
            </a:extLst>
          </p:cNvPr>
          <p:cNvSpPr>
            <a:spLocks noGrp="1"/>
          </p:cNvSpPr>
          <p:nvPr>
            <p:ph type="sldNum" sz="quarter" idx="5"/>
          </p:nvPr>
        </p:nvSpPr>
        <p:spPr/>
        <p:txBody>
          <a:bodyPr/>
          <a:lstStyle/>
          <a:p>
            <a:fld id="{E79B61DE-1D46-4752-AF65-FA2C4EB0D1D0}" type="slidenum">
              <a:rPr lang="en-GB" smtClean="0"/>
              <a:t>14</a:t>
            </a:fld>
            <a:endParaRPr lang="en-GB"/>
          </a:p>
        </p:txBody>
      </p:sp>
    </p:spTree>
    <p:extLst>
      <p:ext uri="{BB962C8B-B14F-4D97-AF65-F5344CB8AC3E}">
        <p14:creationId xmlns:p14="http://schemas.microsoft.com/office/powerpoint/2010/main" val="1055836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636F7-BBE1-99D8-D85A-163CCD069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F76D2-D7BE-D036-9DCF-AB7494F48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513309-6CA7-C7D8-1330-EB6D8C53AFA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ADB10AC-17F0-9DB9-5849-B55B99F4703F}"/>
              </a:ext>
            </a:extLst>
          </p:cNvPr>
          <p:cNvSpPr>
            <a:spLocks noGrp="1"/>
          </p:cNvSpPr>
          <p:nvPr>
            <p:ph type="sldNum" sz="quarter" idx="5"/>
          </p:nvPr>
        </p:nvSpPr>
        <p:spPr/>
        <p:txBody>
          <a:bodyPr/>
          <a:lstStyle/>
          <a:p>
            <a:fld id="{E79B61DE-1D46-4752-AF65-FA2C4EB0D1D0}" type="slidenum">
              <a:rPr lang="en-GB" smtClean="0"/>
              <a:t>23</a:t>
            </a:fld>
            <a:endParaRPr lang="en-GB"/>
          </a:p>
        </p:txBody>
      </p:sp>
    </p:spTree>
    <p:extLst>
      <p:ext uri="{BB962C8B-B14F-4D97-AF65-F5344CB8AC3E}">
        <p14:creationId xmlns:p14="http://schemas.microsoft.com/office/powerpoint/2010/main" val="14226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77412-88BD-A166-E93D-A987CF6A86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83235-492B-0966-F154-00DF440961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311A1-669D-9444-2F04-E7A6B6C21D3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7D35448-A58C-A4A2-660C-9E1EF509A7B2}"/>
              </a:ext>
            </a:extLst>
          </p:cNvPr>
          <p:cNvSpPr>
            <a:spLocks noGrp="1"/>
          </p:cNvSpPr>
          <p:nvPr>
            <p:ph type="sldNum" sz="quarter" idx="5"/>
          </p:nvPr>
        </p:nvSpPr>
        <p:spPr/>
        <p:txBody>
          <a:bodyPr/>
          <a:lstStyle/>
          <a:p>
            <a:fld id="{E79B61DE-1D46-4752-AF65-FA2C4EB0D1D0}" type="slidenum">
              <a:rPr lang="en-GB" smtClean="0"/>
              <a:t>31</a:t>
            </a:fld>
            <a:endParaRPr lang="en-GB"/>
          </a:p>
        </p:txBody>
      </p:sp>
    </p:spTree>
    <p:extLst>
      <p:ext uri="{BB962C8B-B14F-4D97-AF65-F5344CB8AC3E}">
        <p14:creationId xmlns:p14="http://schemas.microsoft.com/office/powerpoint/2010/main" val="766464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38</a:t>
            </a:fld>
            <a:endParaRPr lang="en-GB"/>
          </a:p>
        </p:txBody>
      </p:sp>
    </p:spTree>
    <p:extLst>
      <p:ext uri="{BB962C8B-B14F-4D97-AF65-F5344CB8AC3E}">
        <p14:creationId xmlns:p14="http://schemas.microsoft.com/office/powerpoint/2010/main" val="3289083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40</a:t>
            </a:fld>
            <a:endParaRPr lang="en-GB"/>
          </a:p>
        </p:txBody>
      </p:sp>
    </p:spTree>
    <p:extLst>
      <p:ext uri="{BB962C8B-B14F-4D97-AF65-F5344CB8AC3E}">
        <p14:creationId xmlns:p14="http://schemas.microsoft.com/office/powerpoint/2010/main" val="2586943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79B61DE-1D46-4752-AF65-FA2C4EB0D1D0}" type="slidenum">
              <a:rPr lang="en-GB" smtClean="0"/>
              <a:t>46</a:t>
            </a:fld>
            <a:endParaRPr lang="en-GB"/>
          </a:p>
        </p:txBody>
      </p:sp>
    </p:spTree>
    <p:extLst>
      <p:ext uri="{BB962C8B-B14F-4D97-AF65-F5344CB8AC3E}">
        <p14:creationId xmlns:p14="http://schemas.microsoft.com/office/powerpoint/2010/main" val="236507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49</a:t>
            </a:fld>
            <a:endParaRPr lang="en-GB"/>
          </a:p>
        </p:txBody>
      </p:sp>
    </p:spTree>
    <p:extLst>
      <p:ext uri="{BB962C8B-B14F-4D97-AF65-F5344CB8AC3E}">
        <p14:creationId xmlns:p14="http://schemas.microsoft.com/office/powerpoint/2010/main" val="411728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26EA1CF3-4A15-4CBF-9A5A-6A56C368BE71}" type="datetimeFigureOut">
              <a:rPr lang="en-GB" smtClean="0"/>
              <a:pPr/>
              <a:t>12/04/2025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12/04/2025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6EA1CF3-4A15-4CBF-9A5A-6A56C368BE71}" type="datetimeFigureOut">
              <a:rPr lang="en-GB" smtClean="0"/>
              <a:pPr/>
              <a:t>12/04/2025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5640767"/>
            <a:ext cx="5998800" cy="7984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1332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26EA1CF3-4A15-4CBF-9A5A-6A56C368BE71}" type="datetimeFigureOut">
              <a:rPr lang="en-GB" smtClean="0"/>
              <a:pPr/>
              <a:t>12/04/2025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12/04/2025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26EA1CF3-4A15-4CBF-9A5A-6A56C368BE71}" type="datetimeFigureOut">
              <a:rPr lang="en-GB" smtClean="0"/>
              <a:pPr/>
              <a:t>12/04/2025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26EA1CF3-4A15-4CBF-9A5A-6A56C368BE71}" type="datetimeFigureOut">
              <a:rPr lang="en-GB" smtClean="0"/>
              <a:pPr/>
              <a:t>12/04/2025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26EA1CF3-4A15-4CBF-9A5A-6A56C368BE71}" type="datetimeFigureOut">
              <a:rPr lang="en-GB" smtClean="0"/>
              <a:pPr/>
              <a:t>12/04/2025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12/04/2025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12/04/2025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12/04/2025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8229600" cy="436909"/>
          </a:xfrm>
          <a:prstGeom prst="rect">
            <a:avLst/>
          </a:prstGeom>
        </p:spPr>
        <p:txBody>
          <a:bodyPr vert="horz" lIns="91440" tIns="45720" rIns="91440" bIns="45720" rtlCol="0" anchor="ctr">
            <a:normAutofit/>
          </a:bodyPr>
          <a:lstStyle/>
          <a:p>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12/04/2025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
        <p:nvSpPr>
          <p:cNvPr id="7" name="Rectangle 6">
            <a:extLst>
              <a:ext uri="{FF2B5EF4-FFF2-40B4-BE49-F238E27FC236}">
                <a16:creationId xmlns:a16="http://schemas.microsoft.com/office/drawing/2014/main" id="{A81FA438-06AA-FBAF-6598-C474F739A20A}"/>
              </a:ext>
            </a:extLst>
          </p:cNvPr>
          <p:cNvSpPr/>
          <p:nvPr userDrawn="1"/>
        </p:nvSpPr>
        <p:spPr>
          <a:xfrm>
            <a:off x="72008" y="5949280"/>
            <a:ext cx="899592" cy="77380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5A119C8-FA69-A36C-A18F-B470565B9C0C}"/>
              </a:ext>
            </a:extLst>
          </p:cNvPr>
          <p:cNvCxnSpPr>
            <a:cxnSpLocks/>
          </p:cNvCxnSpPr>
          <p:nvPr userDrawn="1"/>
        </p:nvCxnSpPr>
        <p:spPr>
          <a:xfrm>
            <a:off x="971600" y="6237312"/>
            <a:ext cx="77152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FB4C0C-9840-84EC-CAB9-6BA55788BC6D}"/>
              </a:ext>
            </a:extLst>
          </p:cNvPr>
          <p:cNvCxnSpPr>
            <a:cxnSpLocks/>
          </p:cNvCxnSpPr>
          <p:nvPr userDrawn="1"/>
        </p:nvCxnSpPr>
        <p:spPr>
          <a:xfrm>
            <a:off x="457200" y="764704"/>
            <a:ext cx="82296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g"/></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biblegateway.com/passage/?search=Revelation%201&amp;version=AMP#fen-AMP-30706k"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2" Type="http://schemas.openxmlformats.org/officeDocument/2006/relationships/hyperlink" Target="https://www.biblegateway.com/passage/?search=1%20John%203&amp;version=CEV#fen-CEV-28461b"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biblegateway.com/passage/?search=2%20Tim%204%3A%207-8&amp;version=ICB#fen-ICB-29736a"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well"/>
                <a:ea typeface="+mj-ea"/>
                <a:cs typeface="+mj-cs"/>
              </a:rPr>
              <a:t>Cornerstone City Church</a:t>
            </a:r>
            <a:br>
              <a:rPr kumimoji="0" lang="en-US" sz="4000" b="1" i="0" u="none" strike="noStrike" kern="1200" cap="none" spc="0" normalizeH="0" baseline="0" noProof="0" dirty="0">
                <a:ln>
                  <a:noFill/>
                </a:ln>
                <a:solidFill>
                  <a:schemeClr val="bg1"/>
                </a:solidFill>
                <a:effectLst/>
                <a:uLnTx/>
                <a:uFillTx/>
                <a:latin typeface="Rockwell"/>
                <a:ea typeface="+mj-ea"/>
                <a:cs typeface="+mj-cs"/>
              </a:rPr>
            </a:br>
            <a:r>
              <a:rPr kumimoji="0" lang="en-US" sz="4000" b="1" i="0" u="none" strike="noStrike" kern="1200" cap="none" spc="0" normalizeH="0" baseline="0" noProof="0" dirty="0">
                <a:ln>
                  <a:noFill/>
                </a:ln>
                <a:solidFill>
                  <a:schemeClr val="bg1"/>
                </a:solidFill>
                <a:effectLst/>
                <a:uLnTx/>
                <a:uFillTx/>
                <a:latin typeface="Rockwell"/>
                <a:ea typeface="+mj-ea"/>
                <a:cs typeface="+mj-cs"/>
              </a:rPr>
              <a:t>Peninsula Plus Community</a:t>
            </a:r>
            <a:br>
              <a:rPr kumimoji="0" lang="en-US" sz="3200" b="1" i="0" u="none" strike="noStrike" kern="1200" cap="none" spc="0" normalizeH="0" baseline="0" noProof="0" dirty="0">
                <a:ln>
                  <a:noFill/>
                </a:ln>
                <a:solidFill>
                  <a:schemeClr val="bg1"/>
                </a:solidFill>
                <a:effectLst/>
                <a:uLnTx/>
                <a:uFillTx/>
                <a:latin typeface="Rockwell"/>
                <a:ea typeface="+mj-ea"/>
                <a:cs typeface="+mj-cs"/>
              </a:rPr>
            </a:br>
            <a:br>
              <a:rPr kumimoji="0" lang="en-US" sz="3200" b="1" i="0" u="none" strike="noStrike" kern="1200" cap="none" spc="0" normalizeH="0" baseline="0" noProof="0" dirty="0">
                <a:ln>
                  <a:noFill/>
                </a:ln>
                <a:solidFill>
                  <a:schemeClr val="bg1"/>
                </a:solidFill>
                <a:effectLst/>
                <a:uLnTx/>
                <a:uFillTx/>
                <a:latin typeface="Rockwell"/>
                <a:ea typeface="+mj-ea"/>
                <a:cs typeface="+mj-cs"/>
              </a:rPr>
            </a:br>
            <a:r>
              <a:rPr kumimoji="0" lang="en-US" sz="3600" b="0" i="0" u="none" strike="noStrike" kern="1200" cap="none" spc="0" normalizeH="0" baseline="0" noProof="0" dirty="0">
                <a:ln>
                  <a:noFill/>
                </a:ln>
                <a:solidFill>
                  <a:schemeClr val="bg1"/>
                </a:solidFill>
                <a:effectLst/>
                <a:uLnTx/>
                <a:uFillTx/>
                <a:latin typeface="Rockwell"/>
                <a:ea typeface="+mj-ea"/>
                <a:cs typeface="+mj-cs"/>
              </a:rPr>
              <a:t>Hoo Are Ya</a:t>
            </a:r>
            <a:br>
              <a:rPr kumimoji="0" lang="en-US" sz="3200" b="0" i="0" u="none" strike="noStrike" kern="1200" cap="none" spc="0" normalizeH="0" baseline="0" noProof="0" dirty="0">
                <a:ln>
                  <a:noFill/>
                </a:ln>
                <a:solidFill>
                  <a:schemeClr val="bg1"/>
                </a:solidFill>
                <a:effectLst/>
                <a:uLnTx/>
                <a:uFillTx/>
                <a:latin typeface="Rockwell"/>
                <a:ea typeface="+mj-ea"/>
                <a:cs typeface="+mj-cs"/>
              </a:rPr>
            </a:br>
            <a:endParaRPr kumimoji="0" lang="en-US" sz="3200" b="0" i="0" u="none" strike="noStrike" kern="1200" cap="none" spc="0" normalizeH="0" baseline="0" noProof="0" dirty="0">
              <a:ln>
                <a:noFill/>
              </a:ln>
              <a:solidFill>
                <a:schemeClr val="bg1"/>
              </a:solidFill>
              <a:effectLst/>
              <a:uLnTx/>
              <a:uFillTx/>
              <a:latin typeface="Rockwell"/>
              <a:ea typeface="+mj-ea"/>
              <a:cs typeface="+mj-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chemeClr val="bg1"/>
                </a:solidFill>
              </a:rPr>
              <a:t>13th April 2025</a:t>
            </a:r>
            <a:endParaRPr kumimoji="0" lang="en-US" sz="2400" b="0" i="0" u="none" strike="noStrike" kern="1200" cap="none" spc="0" normalizeH="0" baseline="0" noProof="0" dirty="0">
              <a:ln>
                <a:noFill/>
              </a:ln>
              <a:solidFill>
                <a:schemeClr val="bg1"/>
              </a:solidFill>
              <a:effectLst/>
              <a:uLnTx/>
              <a:uFillTx/>
              <a:latin typeface="Rockwell"/>
              <a:ea typeface="+mj-ea"/>
              <a:cs typeface="+mj-cs"/>
            </a:endParaRPr>
          </a:p>
        </p:txBody>
      </p:sp>
    </p:spTree>
    <p:extLst>
      <p:ext uri="{BB962C8B-B14F-4D97-AF65-F5344CB8AC3E}">
        <p14:creationId xmlns:p14="http://schemas.microsoft.com/office/powerpoint/2010/main" val="190252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Open The Eyes of My Heart</a:t>
            </a:r>
          </a:p>
          <a:p>
            <a:r>
              <a:rPr lang="en-GB" sz="1200" dirty="0">
                <a:solidFill>
                  <a:schemeClr val="bg1"/>
                </a:solidFill>
              </a:rPr>
              <a:t>CCLI Song # 2298355</a:t>
            </a:r>
          </a:p>
          <a:p>
            <a:endParaRPr lang="en-GB" sz="1200" dirty="0">
              <a:solidFill>
                <a:schemeClr val="bg1"/>
              </a:solidFill>
            </a:endParaRPr>
          </a:p>
          <a:p>
            <a:r>
              <a:rPr lang="en-GB" sz="1200" dirty="0">
                <a:solidFill>
                  <a:schemeClr val="bg1"/>
                </a:solidFill>
              </a:rPr>
              <a:t>Paul </a:t>
            </a:r>
            <a:r>
              <a:rPr lang="en-GB" sz="1200" dirty="0" err="1">
                <a:solidFill>
                  <a:schemeClr val="bg1"/>
                </a:solidFill>
              </a:rPr>
              <a:t>Baloche</a:t>
            </a:r>
            <a:endParaRPr lang="en-GB" sz="1200" dirty="0">
              <a:solidFill>
                <a:schemeClr val="bg1"/>
              </a:solidFill>
            </a:endParaRPr>
          </a:p>
          <a:p>
            <a:endParaRPr lang="en-GB" sz="1200" dirty="0">
              <a:solidFill>
                <a:schemeClr val="bg1"/>
              </a:solidFill>
            </a:endParaRPr>
          </a:p>
          <a:p>
            <a:r>
              <a:rPr lang="en-GB" sz="1200" dirty="0">
                <a:solidFill>
                  <a:schemeClr val="bg1"/>
                </a:solidFill>
              </a:rPr>
              <a:t>© 1997 Integrity's Hosanna! Music (Admin. by Integrity Music Ltd)</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24079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4000" dirty="0">
                <a:solidFill>
                  <a:schemeClr val="bg1"/>
                </a:solidFill>
              </a:rPr>
              <a:t>Open the eyes of my heart Lord</a:t>
            </a:r>
          </a:p>
          <a:p>
            <a:r>
              <a:rPr lang="en-GB" sz="4000" dirty="0">
                <a:solidFill>
                  <a:schemeClr val="bg1"/>
                </a:solidFill>
              </a:rPr>
              <a:t>Open the eyes of my heart</a:t>
            </a:r>
          </a:p>
          <a:p>
            <a:r>
              <a:rPr lang="en-GB" sz="4000" dirty="0">
                <a:solidFill>
                  <a:schemeClr val="bg1"/>
                </a:solidFill>
              </a:rPr>
              <a:t>I want to see You</a:t>
            </a:r>
          </a:p>
          <a:p>
            <a:r>
              <a:rPr lang="en-GB" sz="4000" dirty="0">
                <a:solidFill>
                  <a:schemeClr val="bg1"/>
                </a:solidFill>
              </a:rPr>
              <a:t>I want to see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1/3</a:t>
            </a:r>
          </a:p>
        </p:txBody>
      </p:sp>
    </p:spTree>
    <p:extLst>
      <p:ext uri="{BB962C8B-B14F-4D97-AF65-F5344CB8AC3E}">
        <p14:creationId xmlns:p14="http://schemas.microsoft.com/office/powerpoint/2010/main" val="4181510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692696"/>
            <a:ext cx="8640960" cy="6480720"/>
          </a:xfrm>
        </p:spPr>
        <p:txBody>
          <a:bodyPr>
            <a:noAutofit/>
          </a:bodyPr>
          <a:lstStyle/>
          <a:p>
            <a:r>
              <a:rPr lang="en-GB" sz="4000" dirty="0">
                <a:solidFill>
                  <a:schemeClr val="bg1"/>
                </a:solidFill>
              </a:rPr>
              <a:t>To see You high and lifted up</a:t>
            </a:r>
          </a:p>
          <a:p>
            <a:r>
              <a:rPr lang="en-GB" sz="4000" dirty="0">
                <a:solidFill>
                  <a:schemeClr val="bg1"/>
                </a:solidFill>
              </a:rPr>
              <a:t>Shining in the light of Your glory</a:t>
            </a:r>
          </a:p>
          <a:p>
            <a:r>
              <a:rPr lang="en-GB" sz="4000" dirty="0">
                <a:solidFill>
                  <a:schemeClr val="bg1"/>
                </a:solidFill>
              </a:rPr>
              <a:t>Pour out Your power and love</a:t>
            </a:r>
          </a:p>
          <a:p>
            <a:r>
              <a:rPr lang="en-GB" sz="4000" dirty="0">
                <a:solidFill>
                  <a:schemeClr val="bg1"/>
                </a:solidFill>
              </a:rPr>
              <a:t>As we sing holy </a:t>
            </a:r>
            <a:r>
              <a:rPr lang="en-GB" sz="4000" dirty="0" err="1">
                <a:solidFill>
                  <a:schemeClr val="bg1"/>
                </a:solidFill>
              </a:rPr>
              <a:t>holy</a:t>
            </a:r>
            <a:r>
              <a:rPr lang="en-GB" sz="4000" dirty="0">
                <a:solidFill>
                  <a:schemeClr val="bg1"/>
                </a:solidFill>
              </a:rPr>
              <a:t> </a:t>
            </a:r>
            <a:r>
              <a:rPr lang="en-GB" sz="4000" dirty="0" err="1">
                <a:solidFill>
                  <a:schemeClr val="bg1"/>
                </a:solidFill>
              </a:rPr>
              <a:t>holy</a:t>
            </a:r>
            <a:endParaRPr lang="en-GB" sz="4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2/3</a:t>
            </a:r>
          </a:p>
        </p:txBody>
      </p:sp>
    </p:spTree>
    <p:extLst>
      <p:ext uri="{BB962C8B-B14F-4D97-AF65-F5344CB8AC3E}">
        <p14:creationId xmlns:p14="http://schemas.microsoft.com/office/powerpoint/2010/main" val="2144799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Holy </a:t>
            </a:r>
            <a:r>
              <a:rPr lang="en-GB" sz="4000" dirty="0" err="1">
                <a:solidFill>
                  <a:schemeClr val="bg1"/>
                </a:solidFill>
              </a:rPr>
              <a:t>holy</a:t>
            </a:r>
            <a:r>
              <a:rPr lang="en-GB" sz="4000" dirty="0">
                <a:solidFill>
                  <a:schemeClr val="bg1"/>
                </a:solidFill>
              </a:rPr>
              <a:t> </a:t>
            </a:r>
            <a:r>
              <a:rPr lang="en-GB" sz="4000" dirty="0" err="1">
                <a:solidFill>
                  <a:schemeClr val="bg1"/>
                </a:solidFill>
              </a:rPr>
              <a:t>holy</a:t>
            </a:r>
            <a:endParaRPr lang="en-GB" sz="4000" dirty="0">
              <a:solidFill>
                <a:schemeClr val="bg1"/>
              </a:solidFill>
            </a:endParaRPr>
          </a:p>
          <a:p>
            <a:r>
              <a:rPr lang="en-GB" sz="4000" dirty="0">
                <a:solidFill>
                  <a:schemeClr val="bg1"/>
                </a:solidFill>
              </a:rPr>
              <a:t>Holy </a:t>
            </a:r>
            <a:r>
              <a:rPr lang="en-GB" sz="4000" dirty="0" err="1">
                <a:solidFill>
                  <a:schemeClr val="bg1"/>
                </a:solidFill>
              </a:rPr>
              <a:t>holy</a:t>
            </a:r>
            <a:r>
              <a:rPr lang="en-GB" sz="4000" dirty="0">
                <a:solidFill>
                  <a:schemeClr val="bg1"/>
                </a:solidFill>
              </a:rPr>
              <a:t> </a:t>
            </a:r>
            <a:r>
              <a:rPr lang="en-GB" sz="4000" dirty="0" err="1">
                <a:solidFill>
                  <a:schemeClr val="bg1"/>
                </a:solidFill>
              </a:rPr>
              <a:t>holy</a:t>
            </a:r>
            <a:endParaRPr lang="en-GB" sz="4000" dirty="0">
              <a:solidFill>
                <a:schemeClr val="bg1"/>
              </a:solidFill>
            </a:endParaRPr>
          </a:p>
          <a:p>
            <a:r>
              <a:rPr lang="en-GB" sz="4000" dirty="0">
                <a:solidFill>
                  <a:schemeClr val="bg1"/>
                </a:solidFill>
              </a:rPr>
              <a:t>Holy </a:t>
            </a:r>
            <a:r>
              <a:rPr lang="en-GB" sz="4000" dirty="0" err="1">
                <a:solidFill>
                  <a:schemeClr val="bg1"/>
                </a:solidFill>
              </a:rPr>
              <a:t>holy</a:t>
            </a:r>
            <a:r>
              <a:rPr lang="en-GB" sz="4000" dirty="0">
                <a:solidFill>
                  <a:schemeClr val="bg1"/>
                </a:solidFill>
              </a:rPr>
              <a:t> </a:t>
            </a:r>
            <a:r>
              <a:rPr lang="en-GB" sz="4000" dirty="0" err="1">
                <a:solidFill>
                  <a:schemeClr val="bg1"/>
                </a:solidFill>
              </a:rPr>
              <a:t>holy</a:t>
            </a:r>
            <a:endParaRPr lang="en-GB" sz="4000" dirty="0">
              <a:solidFill>
                <a:schemeClr val="bg1"/>
              </a:solidFill>
            </a:endParaRPr>
          </a:p>
          <a:p>
            <a:r>
              <a:rPr lang="en-GB" sz="4000" dirty="0">
                <a:solidFill>
                  <a:schemeClr val="bg1"/>
                </a:solidFill>
              </a:rPr>
              <a:t>I want to see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3/3</a:t>
            </a:r>
          </a:p>
        </p:txBody>
      </p:sp>
    </p:spTree>
    <p:extLst>
      <p:ext uri="{BB962C8B-B14F-4D97-AF65-F5344CB8AC3E}">
        <p14:creationId xmlns:p14="http://schemas.microsoft.com/office/powerpoint/2010/main" val="96186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01475-4420-5E2D-0288-4AE7AE943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5AB7A-53A2-7AEE-9E40-9A0111B9E537}"/>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4C5E309E-F1A0-9E05-311C-D1F4E508EBC5}"/>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EC6C0F23-BDC2-D638-3527-1CA14B968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696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Firm Foundation </a:t>
            </a:r>
            <a:br>
              <a:rPr lang="en-GB" sz="6600" b="0" i="0" dirty="0">
                <a:solidFill>
                  <a:srgbClr val="00A3E0"/>
                </a:solidFill>
                <a:effectLst/>
                <a:latin typeface="akagi_probook"/>
              </a:rPr>
            </a:br>
            <a:r>
              <a:rPr lang="en-GB" sz="6600" b="0" i="0" dirty="0">
                <a:solidFill>
                  <a:srgbClr val="00A3E0"/>
                </a:solidFill>
                <a:effectLst/>
                <a:latin typeface="akagi_probook"/>
              </a:rPr>
              <a:t>(He Won't)</a:t>
            </a:r>
          </a:p>
          <a:p>
            <a:br>
              <a:rPr lang="en-GB" sz="1200" dirty="0">
                <a:solidFill>
                  <a:schemeClr val="bg1"/>
                </a:solidFill>
              </a:rPr>
            </a:br>
            <a:r>
              <a:rPr lang="en-GB" sz="1200" dirty="0">
                <a:solidFill>
                  <a:schemeClr val="bg1"/>
                </a:solidFill>
              </a:rPr>
              <a:t>CCLI Song # 7188203</a:t>
            </a:r>
          </a:p>
          <a:p>
            <a:endParaRPr lang="en-GB" sz="1200" dirty="0">
              <a:solidFill>
                <a:schemeClr val="bg1"/>
              </a:solidFill>
            </a:endParaRPr>
          </a:p>
          <a:p>
            <a:r>
              <a:rPr lang="en-GB" sz="1200" dirty="0">
                <a:solidFill>
                  <a:schemeClr val="bg1"/>
                </a:solidFill>
              </a:rPr>
              <a:t>Austin Davis | Chandler Moore | Cody Carnes</a:t>
            </a:r>
          </a:p>
          <a:p>
            <a:endParaRPr lang="en-GB" sz="1200" dirty="0">
              <a:solidFill>
                <a:schemeClr val="bg1"/>
              </a:solidFill>
            </a:endParaRPr>
          </a:p>
          <a:p>
            <a:r>
              <a:rPr lang="en-GB" sz="1200" dirty="0">
                <a:solidFill>
                  <a:schemeClr val="bg1"/>
                </a:solidFill>
              </a:rPr>
              <a:t>© 2021 For Humans Publishing (Admin by Essential Music Publishing)</a:t>
            </a:r>
          </a:p>
          <a:p>
            <a:r>
              <a:rPr lang="en-GB" sz="1200" dirty="0">
                <a:solidFill>
                  <a:schemeClr val="bg1"/>
                </a:solidFill>
              </a:rPr>
              <a:t>Maverick City Publishing (Admin by Essential Music Publishing)</a:t>
            </a:r>
          </a:p>
          <a:p>
            <a:r>
              <a:rPr lang="en-GB" sz="1200" dirty="0">
                <a:solidFill>
                  <a:schemeClr val="bg1"/>
                </a:solidFill>
              </a:rPr>
              <a:t>Capitol CMG Paragon (Admin. by Capitol CMG Publishing)</a:t>
            </a:r>
          </a:p>
          <a:p>
            <a:r>
              <a:rPr lang="en-GB" sz="1200" dirty="0">
                <a:solidFill>
                  <a:schemeClr val="bg1"/>
                </a:solidFill>
              </a:rPr>
              <a:t>TBCO Publishing (Admin. by Capitol CMG Publishing)</a:t>
            </a:r>
          </a:p>
          <a:p>
            <a:r>
              <a:rPr lang="en-GB" sz="1200" dirty="0">
                <a:solidFill>
                  <a:schemeClr val="bg1"/>
                </a:solidFill>
              </a:rPr>
              <a:t>Writer's Roof Publishing (Admin. by Capitol CMG Publishing)</a:t>
            </a:r>
          </a:p>
          <a:p>
            <a:r>
              <a:rPr lang="en-GB" sz="1200" dirty="0">
                <a:solidFill>
                  <a:schemeClr val="bg1"/>
                </a:solidFill>
              </a:rPr>
              <a:t>A.L.K.D. Music (Admin. by Watershed Music Group (Admin. by Capitol CMG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1141057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Christ is my firm foundation</a:t>
            </a:r>
          </a:p>
          <a:p>
            <a:r>
              <a:rPr lang="en-GB" sz="3600" dirty="0">
                <a:solidFill>
                  <a:schemeClr val="bg1"/>
                </a:solidFill>
              </a:rPr>
              <a:t>The rock on which I stand</a:t>
            </a:r>
          </a:p>
          <a:p>
            <a:r>
              <a:rPr lang="en-GB" sz="3600" dirty="0">
                <a:solidFill>
                  <a:schemeClr val="bg1"/>
                </a:solidFill>
              </a:rPr>
              <a:t>When everything around me is shaken</a:t>
            </a:r>
          </a:p>
          <a:p>
            <a:r>
              <a:rPr lang="en-GB" sz="3600" dirty="0">
                <a:solidFill>
                  <a:schemeClr val="bg1"/>
                </a:solidFill>
              </a:rPr>
              <a:t>I've never been more glad</a:t>
            </a:r>
          </a:p>
          <a:p>
            <a:r>
              <a:rPr lang="en-GB" sz="3600" dirty="0">
                <a:solidFill>
                  <a:schemeClr val="bg1"/>
                </a:solidFill>
              </a:rPr>
              <a:t>That I put my faith in Jesus</a:t>
            </a:r>
          </a:p>
          <a:p>
            <a:r>
              <a:rPr lang="en-GB" sz="3600" dirty="0" err="1">
                <a:solidFill>
                  <a:schemeClr val="bg1"/>
                </a:solidFill>
              </a:rPr>
              <a:t>'Cause</a:t>
            </a:r>
            <a:r>
              <a:rPr lang="en-GB" sz="3600" dirty="0">
                <a:solidFill>
                  <a:schemeClr val="bg1"/>
                </a:solidFill>
              </a:rPr>
              <a:t> He's never let me down</a:t>
            </a:r>
          </a:p>
          <a:p>
            <a:r>
              <a:rPr lang="en-GB" sz="3600" dirty="0">
                <a:solidFill>
                  <a:schemeClr val="bg1"/>
                </a:solidFill>
              </a:rPr>
              <a:t>He's faithful through generations</a:t>
            </a:r>
          </a:p>
          <a:p>
            <a:r>
              <a:rPr lang="en-GB" sz="3600" dirty="0">
                <a:solidFill>
                  <a:schemeClr val="bg1"/>
                </a:solidFill>
              </a:rPr>
              <a:t>So why would He fail now</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1/7</a:t>
            </a:r>
          </a:p>
        </p:txBody>
      </p:sp>
    </p:spTree>
    <p:extLst>
      <p:ext uri="{BB962C8B-B14F-4D97-AF65-F5344CB8AC3E}">
        <p14:creationId xmlns:p14="http://schemas.microsoft.com/office/powerpoint/2010/main" val="347735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692696"/>
            <a:ext cx="8640960" cy="6480720"/>
          </a:xfrm>
        </p:spPr>
        <p:txBody>
          <a:bodyPr>
            <a:noAutofit/>
          </a:bodyPr>
          <a:lstStyle/>
          <a:p>
            <a:r>
              <a:rPr lang="en-GB" sz="4000" dirty="0">
                <a:solidFill>
                  <a:schemeClr val="bg1"/>
                </a:solidFill>
              </a:rPr>
              <a:t>He won’t</a:t>
            </a:r>
          </a:p>
          <a:p>
            <a:r>
              <a:rPr lang="en-GB" sz="4000" dirty="0">
                <a:solidFill>
                  <a:schemeClr val="bg1"/>
                </a:solidFill>
              </a:rPr>
              <a:t>He won't</a:t>
            </a:r>
          </a:p>
          <a:p>
            <a:endParaRPr lang="en-GB" sz="40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2/7</a:t>
            </a:r>
          </a:p>
        </p:txBody>
      </p:sp>
    </p:spTree>
    <p:extLst>
      <p:ext uri="{BB962C8B-B14F-4D97-AF65-F5344CB8AC3E}">
        <p14:creationId xmlns:p14="http://schemas.microsoft.com/office/powerpoint/2010/main" val="2793727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I've still got joy in chaos</a:t>
            </a:r>
          </a:p>
          <a:p>
            <a:r>
              <a:rPr lang="en-GB" sz="3600" dirty="0">
                <a:solidFill>
                  <a:schemeClr val="bg1"/>
                </a:solidFill>
              </a:rPr>
              <a:t>I've got peace that makes no sense</a:t>
            </a:r>
          </a:p>
          <a:p>
            <a:r>
              <a:rPr lang="en-GB" sz="3600" dirty="0">
                <a:solidFill>
                  <a:schemeClr val="bg1"/>
                </a:solidFill>
              </a:rPr>
              <a:t>So I won't be going under</a:t>
            </a:r>
          </a:p>
          <a:p>
            <a:r>
              <a:rPr lang="en-GB" sz="3600" dirty="0">
                <a:solidFill>
                  <a:schemeClr val="bg1"/>
                </a:solidFill>
              </a:rPr>
              <a:t>I'm not held by my own strength</a:t>
            </a:r>
          </a:p>
          <a:p>
            <a:r>
              <a:rPr lang="en-GB" sz="3600" dirty="0" err="1">
                <a:solidFill>
                  <a:schemeClr val="bg1"/>
                </a:solidFill>
              </a:rPr>
              <a:t>'Cause</a:t>
            </a:r>
            <a:r>
              <a:rPr lang="en-GB" sz="3600" dirty="0">
                <a:solidFill>
                  <a:schemeClr val="bg1"/>
                </a:solidFill>
              </a:rPr>
              <a:t> I've built my life on Jesus</a:t>
            </a:r>
          </a:p>
          <a:p>
            <a:r>
              <a:rPr lang="en-GB" sz="3600" dirty="0">
                <a:solidFill>
                  <a:schemeClr val="bg1"/>
                </a:solidFill>
              </a:rPr>
              <a:t>He's never let me down</a:t>
            </a:r>
          </a:p>
          <a:p>
            <a:r>
              <a:rPr lang="en-GB" sz="3600" dirty="0">
                <a:solidFill>
                  <a:schemeClr val="bg1"/>
                </a:solidFill>
              </a:rPr>
              <a:t>He's faithful in every season</a:t>
            </a:r>
          </a:p>
          <a:p>
            <a:r>
              <a:rPr lang="en-GB" sz="3600" dirty="0">
                <a:solidFill>
                  <a:schemeClr val="bg1"/>
                </a:solidFill>
              </a:rPr>
              <a:t>So why would He fail now</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3/7</a:t>
            </a:r>
          </a:p>
        </p:txBody>
      </p:sp>
    </p:spTree>
    <p:extLst>
      <p:ext uri="{BB962C8B-B14F-4D97-AF65-F5344CB8AC3E}">
        <p14:creationId xmlns:p14="http://schemas.microsoft.com/office/powerpoint/2010/main" val="1975335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He won’t</a:t>
            </a:r>
            <a:br>
              <a:rPr lang="en-GB" sz="4000" dirty="0">
                <a:solidFill>
                  <a:schemeClr val="bg1"/>
                </a:solidFill>
              </a:rPr>
            </a:br>
            <a:r>
              <a:rPr lang="en-GB" sz="4000" dirty="0">
                <a:solidFill>
                  <a:schemeClr val="bg1"/>
                </a:solidFill>
              </a:rPr>
              <a:t>He won't</a:t>
            </a:r>
          </a:p>
          <a:p>
            <a:r>
              <a:rPr lang="en-GB" sz="4000" dirty="0">
                <a:solidFill>
                  <a:schemeClr val="bg1"/>
                </a:solidFill>
              </a:rPr>
              <a:t>He won't fail</a:t>
            </a:r>
          </a:p>
          <a:p>
            <a:r>
              <a:rPr lang="en-GB" sz="4000" dirty="0">
                <a:solidFill>
                  <a:schemeClr val="bg1"/>
                </a:solidFill>
              </a:rPr>
              <a:t>He won't fail</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4/7</a:t>
            </a:r>
          </a:p>
        </p:txBody>
      </p:sp>
    </p:spTree>
    <p:extLst>
      <p:ext uri="{BB962C8B-B14F-4D97-AF65-F5344CB8AC3E}">
        <p14:creationId xmlns:p14="http://schemas.microsoft.com/office/powerpoint/2010/main" val="2414663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D405-A673-98B0-2A90-941F54D01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A2313-F7B9-33C1-6128-D7251810FB60}"/>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18BED3C-0D2A-7269-76DA-4DCEE5AE1D08}"/>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F08DAC4-09A4-35E3-DC09-128FF55C7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764704"/>
            <a:ext cx="8640960" cy="6480720"/>
          </a:xfrm>
        </p:spPr>
        <p:txBody>
          <a:bodyPr>
            <a:noAutofit/>
          </a:bodyPr>
          <a:lstStyle/>
          <a:p>
            <a:r>
              <a:rPr lang="en-GB" sz="4000" dirty="0">
                <a:solidFill>
                  <a:schemeClr val="bg1"/>
                </a:solidFill>
              </a:rPr>
              <a:t>Rain came and wind blew</a:t>
            </a:r>
          </a:p>
          <a:p>
            <a:r>
              <a:rPr lang="en-GB" sz="4000" dirty="0">
                <a:solidFill>
                  <a:schemeClr val="bg1"/>
                </a:solidFill>
              </a:rPr>
              <a:t>My house was built on You</a:t>
            </a:r>
          </a:p>
          <a:p>
            <a:r>
              <a:rPr lang="en-GB" sz="4000" dirty="0">
                <a:solidFill>
                  <a:schemeClr val="bg1"/>
                </a:solidFill>
              </a:rPr>
              <a:t>I'm safe with You</a:t>
            </a:r>
          </a:p>
          <a:p>
            <a:r>
              <a:rPr lang="en-GB" sz="4000" dirty="0">
                <a:solidFill>
                  <a:schemeClr val="bg1"/>
                </a:solidFill>
              </a:rPr>
              <a:t>I'm going to make it through</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5/7</a:t>
            </a:r>
          </a:p>
        </p:txBody>
      </p:sp>
    </p:spTree>
    <p:extLst>
      <p:ext uri="{BB962C8B-B14F-4D97-AF65-F5344CB8AC3E}">
        <p14:creationId xmlns:p14="http://schemas.microsoft.com/office/powerpoint/2010/main" val="3141125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000" dirty="0">
                <a:solidFill>
                  <a:schemeClr val="bg1"/>
                </a:solidFill>
              </a:rPr>
              <a:t>I'm going to make it through</a:t>
            </a:r>
          </a:p>
          <a:p>
            <a:r>
              <a:rPr lang="en-GB" sz="4000" dirty="0" err="1">
                <a:solidFill>
                  <a:schemeClr val="bg1"/>
                </a:solidFill>
              </a:rPr>
              <a:t>‘Cause</a:t>
            </a:r>
            <a:r>
              <a:rPr lang="en-GB" sz="4000" dirty="0">
                <a:solidFill>
                  <a:schemeClr val="bg1"/>
                </a:solidFill>
              </a:rPr>
              <a:t> I’m standing strong on You</a:t>
            </a:r>
          </a:p>
          <a:p>
            <a:r>
              <a:rPr lang="en-GB" sz="4000" dirty="0">
                <a:solidFill>
                  <a:schemeClr val="bg1"/>
                </a:solidFill>
              </a:rPr>
              <a:t>I’m going to make it through</a:t>
            </a:r>
          </a:p>
          <a:p>
            <a:r>
              <a:rPr lang="en-GB" sz="4000" dirty="0" err="1">
                <a:solidFill>
                  <a:schemeClr val="bg1"/>
                </a:solidFill>
              </a:rPr>
              <a:t>‘Cause</a:t>
            </a:r>
            <a:r>
              <a:rPr lang="en-GB" sz="4000" dirty="0">
                <a:solidFill>
                  <a:schemeClr val="bg1"/>
                </a:solidFill>
              </a:rPr>
              <a:t> my house is built on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6/7</a:t>
            </a:r>
          </a:p>
        </p:txBody>
      </p:sp>
    </p:spTree>
    <p:extLst>
      <p:ext uri="{BB962C8B-B14F-4D97-AF65-F5344CB8AC3E}">
        <p14:creationId xmlns:p14="http://schemas.microsoft.com/office/powerpoint/2010/main" val="990000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dirty="0">
                <a:solidFill>
                  <a:schemeClr val="bg1"/>
                </a:solidFill>
              </a:rPr>
              <a:t>Christ is my firm foundation</a:t>
            </a:r>
          </a:p>
          <a:p>
            <a:r>
              <a:rPr lang="en-GB" sz="3600" dirty="0">
                <a:solidFill>
                  <a:schemeClr val="bg1"/>
                </a:solidFill>
              </a:rPr>
              <a:t>The rock on which I stand</a:t>
            </a:r>
          </a:p>
          <a:p>
            <a:r>
              <a:rPr lang="en-GB" sz="3600" dirty="0">
                <a:solidFill>
                  <a:schemeClr val="bg1"/>
                </a:solidFill>
              </a:rPr>
              <a:t>When everything around me is shaken</a:t>
            </a:r>
          </a:p>
          <a:p>
            <a:r>
              <a:rPr lang="en-GB" sz="3600" dirty="0">
                <a:solidFill>
                  <a:schemeClr val="bg1"/>
                </a:solidFill>
              </a:rPr>
              <a:t>I've never been more glad</a:t>
            </a:r>
          </a:p>
          <a:p>
            <a:r>
              <a:rPr lang="en-GB" sz="3600" dirty="0">
                <a:solidFill>
                  <a:schemeClr val="bg1"/>
                </a:solidFill>
              </a:rPr>
              <a:t>That I put my faith in Jesus</a:t>
            </a:r>
          </a:p>
          <a:p>
            <a:r>
              <a:rPr lang="en-GB" sz="3600" dirty="0" err="1">
                <a:solidFill>
                  <a:schemeClr val="bg1"/>
                </a:solidFill>
              </a:rPr>
              <a:t>'Cause</a:t>
            </a:r>
            <a:r>
              <a:rPr lang="en-GB" sz="3600" dirty="0">
                <a:solidFill>
                  <a:schemeClr val="bg1"/>
                </a:solidFill>
              </a:rPr>
              <a:t> He's never let me down</a:t>
            </a:r>
          </a:p>
          <a:p>
            <a:r>
              <a:rPr lang="en-GB" sz="3600" dirty="0">
                <a:solidFill>
                  <a:schemeClr val="bg1"/>
                </a:solidFill>
              </a:rPr>
              <a:t>He's faithful through generations</a:t>
            </a:r>
          </a:p>
          <a:p>
            <a:r>
              <a:rPr lang="en-GB" sz="3600" dirty="0">
                <a:solidFill>
                  <a:schemeClr val="bg1"/>
                </a:solidFill>
              </a:rPr>
              <a:t>So why would He fail now</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7/7</a:t>
            </a:r>
          </a:p>
        </p:txBody>
      </p:sp>
    </p:spTree>
    <p:extLst>
      <p:ext uri="{BB962C8B-B14F-4D97-AF65-F5344CB8AC3E}">
        <p14:creationId xmlns:p14="http://schemas.microsoft.com/office/powerpoint/2010/main" val="4196310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0DB8A-D241-9AA9-5574-30058BCC9A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731CB-B20C-0811-7B9C-3AE24AECAC15}"/>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FDEE83AF-38B0-CC0F-E6EE-E767ABB401C5}"/>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E68731D5-3D98-6E1F-2D7C-85A40059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668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br>
              <a:rPr lang="en-GB" sz="9600" dirty="0">
                <a:solidFill>
                  <a:schemeClr val="bg1"/>
                </a:solidFill>
              </a:rPr>
            </a:br>
            <a:r>
              <a:rPr lang="en-GB" sz="6000" dirty="0">
                <a:solidFill>
                  <a:schemeClr val="bg1"/>
                </a:solidFill>
              </a:rPr>
              <a:t>Living Hope</a:t>
            </a:r>
            <a:br>
              <a:rPr lang="en-GB" sz="9600" dirty="0">
                <a:solidFill>
                  <a:schemeClr val="bg1"/>
                </a:solidFill>
              </a:rPr>
            </a:br>
            <a:br>
              <a:rPr lang="en-GB" sz="1200" dirty="0">
                <a:solidFill>
                  <a:schemeClr val="bg1"/>
                </a:solidFill>
              </a:rPr>
            </a:br>
            <a:r>
              <a:rPr lang="en-GB" sz="1200" dirty="0">
                <a:solidFill>
                  <a:schemeClr val="bg1"/>
                </a:solidFill>
              </a:rPr>
              <a:t>CCLI Song # 7106807</a:t>
            </a:r>
          </a:p>
          <a:p>
            <a:r>
              <a:rPr lang="en-GB" sz="1200" dirty="0">
                <a:solidFill>
                  <a:schemeClr val="bg1"/>
                </a:solidFill>
              </a:rPr>
              <a:t>Brian Johnson | Phil Wickham</a:t>
            </a:r>
          </a:p>
          <a:p>
            <a:r>
              <a:rPr lang="en-GB" sz="1200" dirty="0">
                <a:solidFill>
                  <a:schemeClr val="bg1"/>
                </a:solidFill>
              </a:rPr>
              <a:t>© 2017 Phil Wickham Music; Simply Global Songs; Sing My Songs; Bethel Music Publishing</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r>
              <a:rPr lang="en-GB" sz="1200" dirty="0">
                <a:solidFill>
                  <a:schemeClr val="bg1"/>
                </a:solidFill>
              </a:rPr>
              <a:t>CCLI Licence No. 33265</a:t>
            </a:r>
            <a:br>
              <a:rPr lang="en-GB" sz="1200" dirty="0">
                <a:solidFill>
                  <a:schemeClr val="bg1"/>
                </a:solidFill>
              </a:rPr>
            </a:br>
            <a:endParaRPr lang="en-GB" sz="1200" dirty="0">
              <a:solidFill>
                <a:schemeClr val="bg1"/>
              </a:solidFill>
            </a:endParaRPr>
          </a:p>
        </p:txBody>
      </p:sp>
    </p:spTree>
    <p:extLst>
      <p:ext uri="{BB962C8B-B14F-4D97-AF65-F5344CB8AC3E}">
        <p14:creationId xmlns:p14="http://schemas.microsoft.com/office/powerpoint/2010/main" val="2632217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620688"/>
            <a:ext cx="8640960" cy="6480720"/>
          </a:xfrm>
        </p:spPr>
        <p:txBody>
          <a:bodyPr>
            <a:noAutofit/>
          </a:bodyPr>
          <a:lstStyle/>
          <a:p>
            <a:r>
              <a:rPr lang="en-GB" sz="3600" dirty="0">
                <a:solidFill>
                  <a:schemeClr val="bg1"/>
                </a:solidFill>
              </a:rPr>
              <a:t>How great the chasm that lay between us</a:t>
            </a:r>
          </a:p>
          <a:p>
            <a:r>
              <a:rPr lang="en-GB" sz="3600" dirty="0">
                <a:solidFill>
                  <a:schemeClr val="bg1"/>
                </a:solidFill>
              </a:rPr>
              <a:t>How high the mountain I could not climb</a:t>
            </a:r>
          </a:p>
          <a:p>
            <a:r>
              <a:rPr lang="en-GB" sz="3600" dirty="0">
                <a:solidFill>
                  <a:schemeClr val="bg1"/>
                </a:solidFill>
              </a:rPr>
              <a:t>In desperation I turned to heaven</a:t>
            </a:r>
          </a:p>
          <a:p>
            <a:r>
              <a:rPr lang="en-GB" sz="3600" dirty="0">
                <a:solidFill>
                  <a:schemeClr val="bg1"/>
                </a:solidFill>
              </a:rPr>
              <a:t>And spoke Your name into the night</a:t>
            </a:r>
          </a:p>
          <a:p>
            <a:r>
              <a:rPr lang="en-GB" sz="3600" dirty="0">
                <a:solidFill>
                  <a:schemeClr val="bg1"/>
                </a:solidFill>
              </a:rPr>
              <a:t>Then through the darkness Your loving-kindness</a:t>
            </a:r>
          </a:p>
          <a:p>
            <a:r>
              <a:rPr lang="en-GB" sz="3600" dirty="0">
                <a:solidFill>
                  <a:schemeClr val="bg1"/>
                </a:solidFill>
              </a:rPr>
              <a:t>Tore through the shadows of my soul</a:t>
            </a:r>
          </a:p>
          <a:p>
            <a:r>
              <a:rPr lang="en-GB" sz="3600" dirty="0">
                <a:solidFill>
                  <a:schemeClr val="bg1"/>
                </a:solidFill>
              </a:rPr>
              <a:t>The work is finished the end is written</a:t>
            </a:r>
          </a:p>
          <a:p>
            <a:r>
              <a:rPr lang="en-GB" sz="3600" dirty="0">
                <a:solidFill>
                  <a:schemeClr val="bg1"/>
                </a:solidFill>
              </a:rPr>
              <a:t>Jesus Christ my living hope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1/6</a:t>
            </a:r>
          </a:p>
        </p:txBody>
      </p:sp>
    </p:spTree>
    <p:extLst>
      <p:ext uri="{BB962C8B-B14F-4D97-AF65-F5344CB8AC3E}">
        <p14:creationId xmlns:p14="http://schemas.microsoft.com/office/powerpoint/2010/main" val="3006420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620688"/>
            <a:ext cx="8640960" cy="6480720"/>
          </a:xfrm>
        </p:spPr>
        <p:txBody>
          <a:bodyPr>
            <a:noAutofit/>
          </a:bodyPr>
          <a:lstStyle/>
          <a:p>
            <a:r>
              <a:rPr lang="en-GB" sz="3600" dirty="0">
                <a:solidFill>
                  <a:schemeClr val="bg1"/>
                </a:solidFill>
              </a:rPr>
              <a:t>Who could imagine so great a mercy</a:t>
            </a:r>
          </a:p>
          <a:p>
            <a:r>
              <a:rPr lang="en-GB" sz="3600" dirty="0">
                <a:solidFill>
                  <a:schemeClr val="bg1"/>
                </a:solidFill>
              </a:rPr>
              <a:t>What heart could fathom such boundless grace</a:t>
            </a:r>
          </a:p>
          <a:p>
            <a:r>
              <a:rPr lang="en-GB" sz="3600" dirty="0">
                <a:solidFill>
                  <a:schemeClr val="bg1"/>
                </a:solidFill>
              </a:rPr>
              <a:t>The God of ages stepped down from glory</a:t>
            </a:r>
          </a:p>
          <a:p>
            <a:r>
              <a:rPr lang="en-GB" sz="3600" dirty="0">
                <a:solidFill>
                  <a:schemeClr val="bg1"/>
                </a:solidFill>
              </a:rPr>
              <a:t>To wear my sin and bear my shame</a:t>
            </a:r>
          </a:p>
          <a:p>
            <a:r>
              <a:rPr lang="en-GB" sz="3600" dirty="0">
                <a:solidFill>
                  <a:schemeClr val="bg1"/>
                </a:solidFill>
              </a:rPr>
              <a:t>The cross has spoken I am forgiven</a:t>
            </a:r>
          </a:p>
          <a:p>
            <a:r>
              <a:rPr lang="en-GB" sz="3600" dirty="0">
                <a:solidFill>
                  <a:schemeClr val="bg1"/>
                </a:solidFill>
              </a:rPr>
              <a:t>The King of kings calls me His own</a:t>
            </a:r>
          </a:p>
          <a:p>
            <a:r>
              <a:rPr lang="en-GB" sz="3600" dirty="0">
                <a:solidFill>
                  <a:schemeClr val="bg1"/>
                </a:solidFill>
              </a:rPr>
              <a:t>Beautiful Savior I’m Yours forever</a:t>
            </a:r>
          </a:p>
          <a:p>
            <a:r>
              <a:rPr lang="en-GB" sz="3600" dirty="0">
                <a:solidFill>
                  <a:schemeClr val="bg1"/>
                </a:solidFill>
              </a:rPr>
              <a:t>Jesus Christ my living hope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2/6</a:t>
            </a:r>
          </a:p>
        </p:txBody>
      </p:sp>
    </p:spTree>
    <p:extLst>
      <p:ext uri="{BB962C8B-B14F-4D97-AF65-F5344CB8AC3E}">
        <p14:creationId xmlns:p14="http://schemas.microsoft.com/office/powerpoint/2010/main" val="341848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2C9E-0DDB-E095-534E-8D05553B6AF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C819907-44A5-A66D-451D-F92ED8D0B292}"/>
              </a:ext>
            </a:extLst>
          </p:cNvPr>
          <p:cNvSpPr>
            <a:spLocks noGrp="1"/>
          </p:cNvSpPr>
          <p:nvPr>
            <p:ph type="subTitle" idx="1"/>
          </p:nvPr>
        </p:nvSpPr>
        <p:spPr>
          <a:xfrm>
            <a:off x="395536" y="764704"/>
            <a:ext cx="8640960" cy="6480720"/>
          </a:xfrm>
        </p:spPr>
        <p:txBody>
          <a:bodyPr>
            <a:noAutofit/>
          </a:bodyPr>
          <a:lstStyle/>
          <a:p>
            <a:r>
              <a:rPr lang="en-GB" sz="3600" dirty="0">
                <a:solidFill>
                  <a:schemeClr val="bg1"/>
                </a:solidFill>
              </a:rPr>
              <a:t>Hallelujah praise the One who set me free</a:t>
            </a:r>
          </a:p>
          <a:p>
            <a:r>
              <a:rPr lang="en-GB" sz="3600" dirty="0">
                <a:solidFill>
                  <a:schemeClr val="bg1"/>
                </a:solidFill>
              </a:rPr>
              <a:t>Hallelujah death has lost its grip on me</a:t>
            </a:r>
          </a:p>
          <a:p>
            <a:r>
              <a:rPr lang="en-GB" sz="3600" dirty="0">
                <a:solidFill>
                  <a:schemeClr val="bg1"/>
                </a:solidFill>
              </a:rPr>
              <a:t>You have broken every chain</a:t>
            </a:r>
          </a:p>
          <a:p>
            <a:r>
              <a:rPr lang="en-GB" sz="3600" dirty="0">
                <a:solidFill>
                  <a:schemeClr val="bg1"/>
                </a:solidFill>
              </a:rPr>
              <a:t>There’s salvation in Your name</a:t>
            </a:r>
          </a:p>
          <a:p>
            <a:r>
              <a:rPr lang="en-GB" sz="3600" dirty="0">
                <a:solidFill>
                  <a:schemeClr val="bg1"/>
                </a:solidFill>
              </a:rPr>
              <a:t>Jesus Christ my living hope</a:t>
            </a:r>
          </a:p>
        </p:txBody>
      </p:sp>
      <p:sp>
        <p:nvSpPr>
          <p:cNvPr id="4" name="TextBox 3">
            <a:extLst>
              <a:ext uri="{FF2B5EF4-FFF2-40B4-BE49-F238E27FC236}">
                <a16:creationId xmlns:a16="http://schemas.microsoft.com/office/drawing/2014/main" id="{CA4C2985-B6E8-BA68-5169-4B3ACB1EA4E5}"/>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3/6</a:t>
            </a:r>
          </a:p>
        </p:txBody>
      </p:sp>
    </p:spTree>
    <p:extLst>
      <p:ext uri="{BB962C8B-B14F-4D97-AF65-F5344CB8AC3E}">
        <p14:creationId xmlns:p14="http://schemas.microsoft.com/office/powerpoint/2010/main" val="1954860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9F7B2-4602-6EF0-B4EB-2BD0A07F55F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EAB30DE-FCD0-AA06-77E0-7AE563943743}"/>
              </a:ext>
            </a:extLst>
          </p:cNvPr>
          <p:cNvSpPr>
            <a:spLocks noGrp="1"/>
          </p:cNvSpPr>
          <p:nvPr>
            <p:ph type="subTitle" idx="1"/>
          </p:nvPr>
        </p:nvSpPr>
        <p:spPr>
          <a:xfrm>
            <a:off x="181414" y="764704"/>
            <a:ext cx="8640960" cy="6480720"/>
          </a:xfrm>
        </p:spPr>
        <p:txBody>
          <a:bodyPr>
            <a:noAutofit/>
          </a:bodyPr>
          <a:lstStyle/>
          <a:p>
            <a:r>
              <a:rPr lang="en-GB" sz="3600" dirty="0">
                <a:solidFill>
                  <a:schemeClr val="bg1"/>
                </a:solidFill>
              </a:rPr>
              <a:t>Then came the morning that sealed the promise</a:t>
            </a:r>
          </a:p>
          <a:p>
            <a:r>
              <a:rPr lang="en-GB" sz="3600" dirty="0">
                <a:solidFill>
                  <a:schemeClr val="bg1"/>
                </a:solidFill>
              </a:rPr>
              <a:t>Your buried body began to breathe</a:t>
            </a:r>
          </a:p>
          <a:p>
            <a:r>
              <a:rPr lang="en-GB" sz="3600" dirty="0">
                <a:solidFill>
                  <a:schemeClr val="bg1"/>
                </a:solidFill>
              </a:rPr>
              <a:t>Out of the silence the Roaring Lion</a:t>
            </a:r>
          </a:p>
          <a:p>
            <a:r>
              <a:rPr lang="en-GB" sz="3600" dirty="0">
                <a:solidFill>
                  <a:schemeClr val="bg1"/>
                </a:solidFill>
              </a:rPr>
              <a:t>Declared the grave has no claim on me</a:t>
            </a:r>
          </a:p>
          <a:p>
            <a:r>
              <a:rPr lang="en-GB" sz="3600" dirty="0">
                <a:solidFill>
                  <a:schemeClr val="bg1"/>
                </a:solidFill>
              </a:rPr>
              <a:t>(REPEAT)</a:t>
            </a:r>
          </a:p>
          <a:p>
            <a:r>
              <a:rPr lang="en-GB" sz="3600" dirty="0">
                <a:solidFill>
                  <a:schemeClr val="bg1"/>
                </a:solidFill>
              </a:rPr>
              <a:t>Jesus Yours is the victory whoa</a:t>
            </a:r>
          </a:p>
        </p:txBody>
      </p:sp>
      <p:sp>
        <p:nvSpPr>
          <p:cNvPr id="4" name="TextBox 3">
            <a:extLst>
              <a:ext uri="{FF2B5EF4-FFF2-40B4-BE49-F238E27FC236}">
                <a16:creationId xmlns:a16="http://schemas.microsoft.com/office/drawing/2014/main" id="{173212E5-B969-500E-6FD6-CC8608860010}"/>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4/6</a:t>
            </a:r>
          </a:p>
        </p:txBody>
      </p:sp>
    </p:spTree>
    <p:extLst>
      <p:ext uri="{BB962C8B-B14F-4D97-AF65-F5344CB8AC3E}">
        <p14:creationId xmlns:p14="http://schemas.microsoft.com/office/powerpoint/2010/main" val="3064188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C08D5-384F-902F-6475-F4241A93D49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EE647D1-B41A-EB35-577B-BDEAFA2B6F65}"/>
              </a:ext>
            </a:extLst>
          </p:cNvPr>
          <p:cNvSpPr>
            <a:spLocks noGrp="1"/>
          </p:cNvSpPr>
          <p:nvPr>
            <p:ph type="subTitle" idx="1"/>
          </p:nvPr>
        </p:nvSpPr>
        <p:spPr>
          <a:xfrm>
            <a:off x="181414" y="764704"/>
            <a:ext cx="8640960" cy="6480720"/>
          </a:xfrm>
        </p:spPr>
        <p:txBody>
          <a:bodyPr>
            <a:noAutofit/>
          </a:bodyPr>
          <a:lstStyle/>
          <a:p>
            <a:r>
              <a:rPr lang="en-GB" sz="3600" dirty="0">
                <a:solidFill>
                  <a:schemeClr val="bg1"/>
                </a:solidFill>
              </a:rPr>
              <a:t>Hallelujah praise the One who set me free</a:t>
            </a:r>
          </a:p>
          <a:p>
            <a:r>
              <a:rPr lang="en-GB" sz="3600" dirty="0">
                <a:solidFill>
                  <a:schemeClr val="bg1"/>
                </a:solidFill>
              </a:rPr>
              <a:t>Hallelujah death has lost its grip on me</a:t>
            </a:r>
          </a:p>
          <a:p>
            <a:r>
              <a:rPr lang="en-GB" sz="3600" dirty="0">
                <a:solidFill>
                  <a:schemeClr val="bg1"/>
                </a:solidFill>
              </a:rPr>
              <a:t>You have broken every chain</a:t>
            </a:r>
          </a:p>
          <a:p>
            <a:r>
              <a:rPr lang="en-GB" sz="3600" dirty="0">
                <a:solidFill>
                  <a:schemeClr val="bg1"/>
                </a:solidFill>
              </a:rPr>
              <a:t>There’s salvation in Your name</a:t>
            </a:r>
          </a:p>
          <a:p>
            <a:r>
              <a:rPr lang="en-GB" sz="3600" dirty="0">
                <a:solidFill>
                  <a:schemeClr val="bg1"/>
                </a:solidFill>
              </a:rPr>
              <a:t>Jesus Christ my living hope</a:t>
            </a:r>
          </a:p>
        </p:txBody>
      </p:sp>
      <p:sp>
        <p:nvSpPr>
          <p:cNvPr id="4" name="TextBox 3">
            <a:extLst>
              <a:ext uri="{FF2B5EF4-FFF2-40B4-BE49-F238E27FC236}">
                <a16:creationId xmlns:a16="http://schemas.microsoft.com/office/drawing/2014/main" id="{421C01AA-7DF6-22A8-9641-482110AFDF13}"/>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5/6</a:t>
            </a:r>
          </a:p>
        </p:txBody>
      </p:sp>
    </p:spTree>
    <p:extLst>
      <p:ext uri="{BB962C8B-B14F-4D97-AF65-F5344CB8AC3E}">
        <p14:creationId xmlns:p14="http://schemas.microsoft.com/office/powerpoint/2010/main" val="249149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Glorious Day</a:t>
            </a:r>
          </a:p>
          <a:p>
            <a:br>
              <a:rPr lang="en-GB" sz="1200" dirty="0">
                <a:solidFill>
                  <a:schemeClr val="bg1"/>
                </a:solidFill>
              </a:rPr>
            </a:br>
            <a:r>
              <a:rPr lang="en-GB" sz="1200" dirty="0">
                <a:solidFill>
                  <a:schemeClr val="bg1"/>
                </a:solidFill>
              </a:rPr>
              <a:t>CCLI Song # 7081388</a:t>
            </a:r>
          </a:p>
          <a:p>
            <a:endParaRPr lang="en-GB" sz="1200" dirty="0">
              <a:solidFill>
                <a:schemeClr val="bg1"/>
              </a:solidFill>
            </a:endParaRPr>
          </a:p>
          <a:p>
            <a:r>
              <a:rPr lang="en-GB" sz="1200" dirty="0">
                <a:solidFill>
                  <a:schemeClr val="bg1"/>
                </a:solidFill>
              </a:rPr>
              <a:t>Jason Ingram | Jonathan Smith | Kristian Stanfill | Sean Curran</a:t>
            </a:r>
          </a:p>
          <a:p>
            <a:endParaRPr lang="en-GB" sz="1200" dirty="0">
              <a:solidFill>
                <a:schemeClr val="bg1"/>
              </a:solidFill>
            </a:endParaRPr>
          </a:p>
          <a:p>
            <a:r>
              <a:rPr lang="en-GB" sz="1200" dirty="0">
                <a:solidFill>
                  <a:schemeClr val="bg1"/>
                </a:solidFill>
              </a:rPr>
              <a:t>© 2017 KPS 1.0 (Admin. by Capitol CMG Publishing)</a:t>
            </a:r>
          </a:p>
          <a:p>
            <a:r>
              <a:rPr lang="en-GB" sz="1200" dirty="0" err="1">
                <a:solidFill>
                  <a:schemeClr val="bg1"/>
                </a:solidFill>
              </a:rPr>
              <a:t>sixsteps</a:t>
            </a:r>
            <a:r>
              <a:rPr lang="en-GB" sz="1200" dirty="0">
                <a:solidFill>
                  <a:schemeClr val="bg1"/>
                </a:solidFill>
              </a:rPr>
              <a:t> Music (Admin. by Capitol CMG Publishing)</a:t>
            </a:r>
          </a:p>
          <a:p>
            <a:r>
              <a:rPr lang="en-GB" sz="1200" dirty="0" err="1">
                <a:solidFill>
                  <a:schemeClr val="bg1"/>
                </a:solidFill>
              </a:rPr>
              <a:t>sixsteps</a:t>
            </a:r>
            <a:r>
              <a:rPr lang="en-GB" sz="1200" dirty="0">
                <a:solidFill>
                  <a:schemeClr val="bg1"/>
                </a:solidFill>
              </a:rPr>
              <a:t> Songs (Admin. by Capitol CMG Publishing)</a:t>
            </a:r>
          </a:p>
          <a:p>
            <a:r>
              <a:rPr lang="en-GB" sz="1200" dirty="0">
                <a:solidFill>
                  <a:schemeClr val="bg1"/>
                </a:solidFill>
              </a:rPr>
              <a:t>Sounds Of Jericho (Admin. by Capitol CMG Publishing)</a:t>
            </a:r>
          </a:p>
          <a:p>
            <a:r>
              <a:rPr lang="en-GB" sz="1200" dirty="0">
                <a:solidFill>
                  <a:schemeClr val="bg1"/>
                </a:solidFill>
              </a:rPr>
              <a:t>Worship Together Music (Admin. by Capitol CMG Publishing)</a:t>
            </a:r>
          </a:p>
          <a:p>
            <a:r>
              <a:rPr lang="en-GB" sz="1200" dirty="0">
                <a:solidFill>
                  <a:schemeClr val="bg1"/>
                </a:solidFill>
              </a:rPr>
              <a:t>worshiptogether.com songs (Admin. by Capitol CMG Publishing)</a:t>
            </a:r>
          </a:p>
          <a:p>
            <a:r>
              <a:rPr lang="en-GB" sz="1200" dirty="0">
                <a:solidFill>
                  <a:schemeClr val="bg1"/>
                </a:solidFill>
              </a:rPr>
              <a:t>Fellow Ships Music (Admin. by Essential Music Publishing LLC)</a:t>
            </a:r>
          </a:p>
          <a:p>
            <a:r>
              <a:rPr lang="en-GB" sz="1200" dirty="0">
                <a:solidFill>
                  <a:schemeClr val="bg1"/>
                </a:solidFill>
              </a:rPr>
              <a:t>Hickory Bill Doc (Admin. by Essential Music Publishing LLC)</a:t>
            </a:r>
          </a:p>
          <a:p>
            <a:r>
              <a:rPr lang="en-GB" sz="1200" dirty="0">
                <a:solidFill>
                  <a:schemeClr val="bg1"/>
                </a:solidFill>
              </a:rPr>
              <a:t>So Essential Tunes (Admin. by Essential Music Publishing LLC)</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174833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E3017-7AC2-625C-E37B-D4AB48EF920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6F7C7DF-531C-F5EB-9D43-95359D8D0F64}"/>
              </a:ext>
            </a:extLst>
          </p:cNvPr>
          <p:cNvSpPr>
            <a:spLocks noGrp="1"/>
          </p:cNvSpPr>
          <p:nvPr>
            <p:ph type="subTitle" idx="1"/>
          </p:nvPr>
        </p:nvSpPr>
        <p:spPr>
          <a:xfrm>
            <a:off x="395536" y="764704"/>
            <a:ext cx="8640960" cy="6480720"/>
          </a:xfrm>
        </p:spPr>
        <p:txBody>
          <a:bodyPr>
            <a:noAutofit/>
          </a:bodyPr>
          <a:lstStyle/>
          <a:p>
            <a:r>
              <a:rPr lang="en-GB" sz="3600" dirty="0">
                <a:solidFill>
                  <a:schemeClr val="bg1"/>
                </a:solidFill>
              </a:rPr>
              <a:t>Jesus Christ my living hope</a:t>
            </a:r>
          </a:p>
          <a:p>
            <a:r>
              <a:rPr lang="en-GB" sz="3600" dirty="0">
                <a:solidFill>
                  <a:schemeClr val="bg1"/>
                </a:solidFill>
              </a:rPr>
              <a:t>Oh God You are my living hope</a:t>
            </a:r>
          </a:p>
        </p:txBody>
      </p:sp>
      <p:sp>
        <p:nvSpPr>
          <p:cNvPr id="4" name="TextBox 3">
            <a:extLst>
              <a:ext uri="{FF2B5EF4-FFF2-40B4-BE49-F238E27FC236}">
                <a16:creationId xmlns:a16="http://schemas.microsoft.com/office/drawing/2014/main" id="{90C0B26D-8919-A799-7C0A-65B8DE5FF4E2}"/>
              </a:ext>
            </a:extLst>
          </p:cNvPr>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6/6</a:t>
            </a:r>
          </a:p>
        </p:txBody>
      </p:sp>
    </p:spTree>
    <p:extLst>
      <p:ext uri="{BB962C8B-B14F-4D97-AF65-F5344CB8AC3E}">
        <p14:creationId xmlns:p14="http://schemas.microsoft.com/office/powerpoint/2010/main" val="3616943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58E90-C81F-0982-7C3E-0556AD09A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A8B3D-A225-5482-4D3D-A2051F05B007}"/>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9FB5AEDD-814C-F8C0-5058-9988DD9875B0}"/>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1026" name="Picture 2" descr="Power In Prayer">
            <a:extLst>
              <a:ext uri="{FF2B5EF4-FFF2-40B4-BE49-F238E27FC236}">
                <a16:creationId xmlns:a16="http://schemas.microsoft.com/office/drawing/2014/main" id="{C62A1301-35EA-63F6-ADDC-9B487525A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02" y="980728"/>
            <a:ext cx="7574611" cy="50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290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6600" b="0" i="0" dirty="0">
                <a:solidFill>
                  <a:srgbClr val="00A3E0"/>
                </a:solidFill>
                <a:effectLst/>
                <a:latin typeface="akagi_probook"/>
              </a:rPr>
              <a:t>How Great Thou Art</a:t>
            </a:r>
          </a:p>
          <a:p>
            <a:r>
              <a:rPr lang="en-GB" sz="1200" dirty="0">
                <a:solidFill>
                  <a:schemeClr val="bg1"/>
                </a:solidFill>
              </a:rPr>
              <a:t>CCLI Song # 14181</a:t>
            </a:r>
          </a:p>
          <a:p>
            <a:r>
              <a:rPr lang="en-GB" sz="1200" dirty="0">
                <a:solidFill>
                  <a:schemeClr val="bg1"/>
                </a:solidFill>
              </a:rPr>
              <a:t>Stuart Wesley Keene Hine</a:t>
            </a:r>
          </a:p>
          <a:p>
            <a:r>
              <a:rPr lang="en-GB" sz="1200" dirty="0">
                <a:solidFill>
                  <a:schemeClr val="bg1"/>
                </a:solidFill>
              </a:rPr>
              <a:t>© Copyright 1949 and 1953 Stuart Hine Trust CIO Stuart K. Hine Trust</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r>
              <a:rPr lang="en-GB" sz="1200" dirty="0">
                <a:solidFill>
                  <a:schemeClr val="bg1"/>
                </a:solidFill>
              </a:rPr>
              <a:t>CCLI Licence No. 33265</a:t>
            </a:r>
          </a:p>
        </p:txBody>
      </p:sp>
    </p:spTree>
    <p:extLst>
      <p:ext uri="{BB962C8B-B14F-4D97-AF65-F5344CB8AC3E}">
        <p14:creationId xmlns:p14="http://schemas.microsoft.com/office/powerpoint/2010/main" val="1408363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b="1" dirty="0">
                <a:solidFill>
                  <a:schemeClr val="bg1"/>
                </a:solidFill>
              </a:rPr>
              <a:t>Verse 1</a:t>
            </a:r>
          </a:p>
          <a:p>
            <a:r>
              <a:rPr lang="en-GB" sz="3600" dirty="0">
                <a:solidFill>
                  <a:schemeClr val="bg1"/>
                </a:solidFill>
              </a:rPr>
              <a:t>O Lord my God when I in awesome wonder</a:t>
            </a:r>
          </a:p>
          <a:p>
            <a:r>
              <a:rPr lang="en-GB" sz="3600" dirty="0">
                <a:solidFill>
                  <a:schemeClr val="bg1"/>
                </a:solidFill>
              </a:rPr>
              <a:t>Consider all the works Thy hand hath made</a:t>
            </a:r>
          </a:p>
          <a:p>
            <a:r>
              <a:rPr lang="en-GB" sz="3600" dirty="0">
                <a:solidFill>
                  <a:schemeClr val="bg1"/>
                </a:solidFill>
              </a:rPr>
              <a:t>I see the stars I hear the mighty thunder</a:t>
            </a:r>
          </a:p>
          <a:p>
            <a:r>
              <a:rPr lang="en-GB" sz="3600" dirty="0">
                <a:solidFill>
                  <a:schemeClr val="bg1"/>
                </a:solidFill>
              </a:rPr>
              <a:t>Thy </a:t>
            </a:r>
            <a:r>
              <a:rPr lang="en-GB" sz="3600" dirty="0" err="1">
                <a:solidFill>
                  <a:schemeClr val="bg1"/>
                </a:solidFill>
              </a:rPr>
              <a:t>pow'r</a:t>
            </a:r>
            <a:r>
              <a:rPr lang="en-GB" sz="3600" dirty="0">
                <a:solidFill>
                  <a:schemeClr val="bg1"/>
                </a:solidFill>
              </a:rPr>
              <a:t> throughout the universe displayed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1/5</a:t>
            </a:r>
          </a:p>
        </p:txBody>
      </p:sp>
    </p:spTree>
    <p:extLst>
      <p:ext uri="{BB962C8B-B14F-4D97-AF65-F5344CB8AC3E}">
        <p14:creationId xmlns:p14="http://schemas.microsoft.com/office/powerpoint/2010/main" val="4065018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b="1" dirty="0">
                <a:solidFill>
                  <a:schemeClr val="bg1"/>
                </a:solidFill>
              </a:rPr>
              <a:t>Chorus</a:t>
            </a:r>
          </a:p>
          <a:p>
            <a:r>
              <a:rPr lang="en-GB" sz="3600" dirty="0">
                <a:solidFill>
                  <a:schemeClr val="bg1"/>
                </a:solidFill>
              </a:rPr>
              <a:t>Then sings my soul my Saviour God to Thee</a:t>
            </a:r>
          </a:p>
          <a:p>
            <a:r>
              <a:rPr lang="en-GB" sz="3600" dirty="0">
                <a:solidFill>
                  <a:schemeClr val="bg1"/>
                </a:solidFill>
              </a:rPr>
              <a:t>How great Thou art how great Thou art</a:t>
            </a:r>
          </a:p>
          <a:p>
            <a:r>
              <a:rPr lang="en-GB" sz="3600" dirty="0">
                <a:solidFill>
                  <a:schemeClr val="bg1"/>
                </a:solidFill>
              </a:rPr>
              <a:t>Then sings my soul my Saviour God to Thee</a:t>
            </a:r>
          </a:p>
          <a:p>
            <a:r>
              <a:rPr lang="en-GB" sz="3600" dirty="0">
                <a:solidFill>
                  <a:schemeClr val="bg1"/>
                </a:solidFill>
              </a:rPr>
              <a:t>How great Thou art how great Thou art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2/5</a:t>
            </a:r>
          </a:p>
        </p:txBody>
      </p:sp>
    </p:spTree>
    <p:extLst>
      <p:ext uri="{BB962C8B-B14F-4D97-AF65-F5344CB8AC3E}">
        <p14:creationId xmlns:p14="http://schemas.microsoft.com/office/powerpoint/2010/main" val="144645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b="1" dirty="0">
                <a:solidFill>
                  <a:schemeClr val="bg1"/>
                </a:solidFill>
              </a:rPr>
              <a:t>Verse 2</a:t>
            </a:r>
          </a:p>
          <a:p>
            <a:r>
              <a:rPr lang="en-GB" sz="3600" dirty="0">
                <a:solidFill>
                  <a:schemeClr val="bg1"/>
                </a:solidFill>
              </a:rPr>
              <a:t>When through the woods and forest glades I wander</a:t>
            </a:r>
          </a:p>
          <a:p>
            <a:r>
              <a:rPr lang="en-GB" sz="3600" dirty="0">
                <a:solidFill>
                  <a:schemeClr val="bg1"/>
                </a:solidFill>
              </a:rPr>
              <a:t>And hear the birds sing sweetly in the trees</a:t>
            </a:r>
          </a:p>
          <a:p>
            <a:r>
              <a:rPr lang="en-GB" sz="3600" dirty="0">
                <a:solidFill>
                  <a:schemeClr val="bg1"/>
                </a:solidFill>
              </a:rPr>
              <a:t>When I look down from lofty mountain grandeur</a:t>
            </a:r>
          </a:p>
          <a:p>
            <a:r>
              <a:rPr lang="en-GB" sz="3600" dirty="0">
                <a:solidFill>
                  <a:schemeClr val="bg1"/>
                </a:solidFill>
              </a:rPr>
              <a:t>And hear the brook and feel the gentle breeze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3/5</a:t>
            </a:r>
          </a:p>
        </p:txBody>
      </p:sp>
    </p:spTree>
    <p:extLst>
      <p:ext uri="{BB962C8B-B14F-4D97-AF65-F5344CB8AC3E}">
        <p14:creationId xmlns:p14="http://schemas.microsoft.com/office/powerpoint/2010/main" val="3538056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b="1" dirty="0">
                <a:solidFill>
                  <a:schemeClr val="bg1"/>
                </a:solidFill>
              </a:rPr>
              <a:t>Verse 3</a:t>
            </a:r>
          </a:p>
          <a:p>
            <a:r>
              <a:rPr lang="en-GB" sz="3600" dirty="0">
                <a:solidFill>
                  <a:schemeClr val="bg1"/>
                </a:solidFill>
              </a:rPr>
              <a:t>And when I think that God His Son not sparing</a:t>
            </a:r>
          </a:p>
          <a:p>
            <a:r>
              <a:rPr lang="en-GB" sz="3600" dirty="0">
                <a:solidFill>
                  <a:schemeClr val="bg1"/>
                </a:solidFill>
              </a:rPr>
              <a:t>Sent Him to die I scarce can take it in</a:t>
            </a:r>
          </a:p>
          <a:p>
            <a:r>
              <a:rPr lang="en-GB" sz="3600" dirty="0">
                <a:solidFill>
                  <a:schemeClr val="bg1"/>
                </a:solidFill>
              </a:rPr>
              <a:t>That on the Cross my burden gladly bearing</a:t>
            </a:r>
          </a:p>
          <a:p>
            <a:r>
              <a:rPr lang="en-GB" sz="3600" dirty="0">
                <a:solidFill>
                  <a:schemeClr val="bg1"/>
                </a:solidFill>
              </a:rPr>
              <a:t>He bled and died to take away my sin</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4/5</a:t>
            </a:r>
          </a:p>
        </p:txBody>
      </p:sp>
    </p:spTree>
    <p:extLst>
      <p:ext uri="{BB962C8B-B14F-4D97-AF65-F5344CB8AC3E}">
        <p14:creationId xmlns:p14="http://schemas.microsoft.com/office/powerpoint/2010/main" val="932368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692696"/>
            <a:ext cx="8640960" cy="6480720"/>
          </a:xfrm>
        </p:spPr>
        <p:txBody>
          <a:bodyPr>
            <a:noAutofit/>
          </a:bodyPr>
          <a:lstStyle/>
          <a:p>
            <a:r>
              <a:rPr lang="en-GB" sz="3600" b="1" dirty="0">
                <a:solidFill>
                  <a:schemeClr val="bg1"/>
                </a:solidFill>
              </a:rPr>
              <a:t>Verse 4</a:t>
            </a:r>
          </a:p>
          <a:p>
            <a:r>
              <a:rPr lang="en-GB" sz="3600" dirty="0">
                <a:solidFill>
                  <a:schemeClr val="bg1"/>
                </a:solidFill>
              </a:rPr>
              <a:t>When Christ shall come with shout of acclamation</a:t>
            </a:r>
          </a:p>
          <a:p>
            <a:r>
              <a:rPr lang="en-GB" sz="3600" dirty="0">
                <a:solidFill>
                  <a:schemeClr val="bg1"/>
                </a:solidFill>
              </a:rPr>
              <a:t>And take me home what joy shall fill my heart</a:t>
            </a:r>
          </a:p>
          <a:p>
            <a:r>
              <a:rPr lang="en-GB" sz="3600" dirty="0">
                <a:solidFill>
                  <a:schemeClr val="bg1"/>
                </a:solidFill>
              </a:rPr>
              <a:t>Then shall I bow in humble adoration</a:t>
            </a:r>
          </a:p>
          <a:p>
            <a:r>
              <a:rPr lang="en-GB" sz="3600" dirty="0">
                <a:solidFill>
                  <a:schemeClr val="bg1"/>
                </a:solidFill>
              </a:rPr>
              <a:t>And there proclaim my God how great Thou art</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5/5</a:t>
            </a:r>
          </a:p>
        </p:txBody>
      </p:sp>
    </p:spTree>
    <p:extLst>
      <p:ext uri="{BB962C8B-B14F-4D97-AF65-F5344CB8AC3E}">
        <p14:creationId xmlns:p14="http://schemas.microsoft.com/office/powerpoint/2010/main" val="3575374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435852" y="1484784"/>
            <a:ext cx="822960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pic>
        <p:nvPicPr>
          <p:cNvPr id="7170" name="Picture 2" descr="Ainsdale Methodist Church Notices">
            <a:extLst>
              <a:ext uri="{FF2B5EF4-FFF2-40B4-BE49-F238E27FC236}">
                <a16:creationId xmlns:a16="http://schemas.microsoft.com/office/drawing/2014/main" id="{3EEB5152-0F8F-378F-8135-B6033343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182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B2B8A-89B4-A9C5-D71A-709D8D9B11AA}"/>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150327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400" dirty="0">
                <a:solidFill>
                  <a:schemeClr val="bg1"/>
                </a:solidFill>
              </a:rPr>
              <a:t>I was buried beneath my shame</a:t>
            </a:r>
          </a:p>
          <a:p>
            <a:r>
              <a:rPr lang="en-GB" sz="4400" dirty="0">
                <a:solidFill>
                  <a:schemeClr val="bg1"/>
                </a:solidFill>
              </a:rPr>
              <a:t>Who could carry that kind of weight</a:t>
            </a:r>
          </a:p>
          <a:p>
            <a:r>
              <a:rPr lang="en-GB" sz="4400" dirty="0">
                <a:solidFill>
                  <a:schemeClr val="bg1"/>
                </a:solidFill>
              </a:rPr>
              <a:t>It was my tomb 'til I met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1/6</a:t>
            </a:r>
          </a:p>
        </p:txBody>
      </p:sp>
    </p:spTree>
    <p:extLst>
      <p:ext uri="{BB962C8B-B14F-4D97-AF65-F5344CB8AC3E}">
        <p14:creationId xmlns:p14="http://schemas.microsoft.com/office/powerpoint/2010/main" val="112647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9C4C08-0D1F-7EE9-C927-1892419D0A0C}"/>
              </a:ext>
            </a:extLst>
          </p:cNvPr>
          <p:cNvSpPr txBox="1"/>
          <p:nvPr/>
        </p:nvSpPr>
        <p:spPr>
          <a:xfrm>
            <a:off x="2286000" y="2967335"/>
            <a:ext cx="4572000" cy="923330"/>
          </a:xfrm>
          <a:prstGeom prst="rect">
            <a:avLst/>
          </a:prstGeom>
          <a:noFill/>
        </p:spPr>
        <p:txBody>
          <a:bodyPr wrap="square">
            <a:spAutoFit/>
          </a:bodyPr>
          <a:lstStyle/>
          <a:p>
            <a:r>
              <a:rPr lang="en-GB" dirty="0"/>
              <a:t>https://files.logoscdn.com/v1/files/83654762/assets/16863512/content.png?signature=ME1eOBr43tL81FDNTDJrm0TIp3M</a:t>
            </a:r>
          </a:p>
        </p:txBody>
      </p:sp>
      <p:pic>
        <p:nvPicPr>
          <p:cNvPr id="3" name="Picture 2">
            <a:extLst>
              <a:ext uri="{FF2B5EF4-FFF2-40B4-BE49-F238E27FC236}">
                <a16:creationId xmlns:a16="http://schemas.microsoft.com/office/drawing/2014/main" id="{46329461-F9E8-5D48-0CE0-67CB93AFCD00}"/>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324523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C1FAFC-1FBC-9228-8C1E-97D5B94C889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530927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1FC000A-16C0-18C0-F35F-D335C5D701A5}"/>
              </a:ext>
            </a:extLst>
          </p:cNvPr>
          <p:cNvPicPr>
            <a:picLocks noGrp="1" noChangeAspect="1"/>
          </p:cNvPicPr>
          <p:nvPr>
            <p:ph idx="1"/>
          </p:nvPr>
        </p:nvPicPr>
        <p:blipFill>
          <a:blip r:embed="rId2"/>
          <a:stretch>
            <a:fillRect/>
          </a:stretch>
        </p:blipFill>
        <p:spPr>
          <a:xfrm>
            <a:off x="611560" y="1268760"/>
            <a:ext cx="8046156" cy="4525963"/>
          </a:xfrm>
          <a:prstGeom prst="rect">
            <a:avLst/>
          </a:prstGeom>
        </p:spPr>
      </p:pic>
    </p:spTree>
    <p:extLst>
      <p:ext uri="{BB962C8B-B14F-4D97-AF65-F5344CB8AC3E}">
        <p14:creationId xmlns:p14="http://schemas.microsoft.com/office/powerpoint/2010/main" val="1450924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73A3-2A51-D185-C378-99FBE847AB91}"/>
              </a:ext>
            </a:extLst>
          </p:cNvPr>
          <p:cNvSpPr>
            <a:spLocks noGrp="1"/>
          </p:cNvSpPr>
          <p:nvPr>
            <p:ph type="title"/>
          </p:nvPr>
        </p:nvSpPr>
        <p:spPr/>
        <p:txBody>
          <a:bodyPr>
            <a:normAutofit fontScale="90000"/>
          </a:bodyPr>
          <a:lstStyle/>
          <a:p>
            <a:endParaRPr lang="en-GB"/>
          </a:p>
        </p:txBody>
      </p:sp>
      <p:sp>
        <p:nvSpPr>
          <p:cNvPr id="3" name="Content Placeholder 2">
            <a:extLst>
              <a:ext uri="{FF2B5EF4-FFF2-40B4-BE49-F238E27FC236}">
                <a16:creationId xmlns:a16="http://schemas.microsoft.com/office/drawing/2014/main" id="{6E631C22-DE2B-7795-369E-7CB533C11DB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5B2C152C-F929-1520-E792-9E9BAE99A069}"/>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465109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1FBED-78C6-AC03-9D9E-979A55C3EDF6}"/>
              </a:ext>
            </a:extLst>
          </p:cNvPr>
          <p:cNvSpPr>
            <a:spLocks noGrp="1"/>
          </p:cNvSpPr>
          <p:nvPr>
            <p:ph type="title"/>
          </p:nvPr>
        </p:nvSpPr>
        <p:spPr/>
        <p:txBody>
          <a:bodyPr>
            <a:normAutofit fontScale="90000"/>
          </a:bodyPr>
          <a:lstStyle/>
          <a:p>
            <a:endParaRPr lang="en-GB"/>
          </a:p>
        </p:txBody>
      </p:sp>
      <p:sp>
        <p:nvSpPr>
          <p:cNvPr id="3" name="Content Placeholder 2">
            <a:extLst>
              <a:ext uri="{FF2B5EF4-FFF2-40B4-BE49-F238E27FC236}">
                <a16:creationId xmlns:a16="http://schemas.microsoft.com/office/drawing/2014/main" id="{6A1C1EC4-CFC8-C986-03FA-1EEF82136B4F}"/>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AAEEFD7-E300-252D-6B69-58EA9232C4BF}"/>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283826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721904-D0D1-BFED-0689-DEA2C787CB92}"/>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92078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B704-1AD5-CACD-FE84-8C2AC58FBBC2}"/>
              </a:ext>
            </a:extLst>
          </p:cNvPr>
          <p:cNvSpPr>
            <a:spLocks noGrp="1"/>
          </p:cNvSpPr>
          <p:nvPr>
            <p:ph type="title"/>
          </p:nvPr>
        </p:nvSpPr>
        <p:spPr/>
        <p:txBody>
          <a:bodyPr>
            <a:normAutofit fontScale="90000"/>
          </a:bodyPr>
          <a:lstStyle/>
          <a:p>
            <a:endParaRPr lang="en-GB"/>
          </a:p>
        </p:txBody>
      </p:sp>
      <p:sp>
        <p:nvSpPr>
          <p:cNvPr id="3" name="Content Placeholder 2">
            <a:extLst>
              <a:ext uri="{FF2B5EF4-FFF2-40B4-BE49-F238E27FC236}">
                <a16:creationId xmlns:a16="http://schemas.microsoft.com/office/drawing/2014/main" id="{B75DE85A-FB12-F095-DCB3-09484B5CD08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CC970D3D-39C9-D06B-D58E-D0760810E5CF}"/>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161774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0A2A13-F97D-0E7E-2091-F01EA4A74A36}"/>
              </a:ext>
            </a:extLst>
          </p:cNvPr>
          <p:cNvPicPr>
            <a:picLocks noChangeAspect="1"/>
          </p:cNvPicPr>
          <p:nvPr/>
        </p:nvPicPr>
        <p:blipFill>
          <a:blip r:embed="rId2"/>
          <a:stretch>
            <a:fillRect/>
          </a:stretch>
        </p:blipFill>
        <p:spPr>
          <a:xfrm>
            <a:off x="2148125" y="0"/>
            <a:ext cx="4847749" cy="6858000"/>
          </a:xfrm>
          <a:prstGeom prst="rect">
            <a:avLst/>
          </a:prstGeom>
        </p:spPr>
      </p:pic>
    </p:spTree>
    <p:extLst>
      <p:ext uri="{BB962C8B-B14F-4D97-AF65-F5344CB8AC3E}">
        <p14:creationId xmlns:p14="http://schemas.microsoft.com/office/powerpoint/2010/main" val="1863482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D329-6146-DB16-A0F8-473DB127F572}"/>
              </a:ext>
            </a:extLst>
          </p:cNvPr>
          <p:cNvSpPr>
            <a:spLocks noGrp="1"/>
          </p:cNvSpPr>
          <p:nvPr>
            <p:ph type="ctrTitle"/>
          </p:nvPr>
        </p:nvSpPr>
        <p:spPr>
          <a:xfrm>
            <a:off x="482601" y="1339851"/>
            <a:ext cx="3465438" cy="3425353"/>
          </a:xfrm>
        </p:spPr>
        <p:txBody>
          <a:bodyPr>
            <a:normAutofit/>
          </a:bodyPr>
          <a:lstStyle/>
          <a:p>
            <a:pPr algn="l"/>
            <a:r>
              <a:rPr lang="en-GB" sz="3300" dirty="0"/>
              <a:t>Grow Group 1</a:t>
            </a:r>
          </a:p>
        </p:txBody>
      </p:sp>
      <p:sp>
        <p:nvSpPr>
          <p:cNvPr id="3" name="Subtitle 2">
            <a:extLst>
              <a:ext uri="{FF2B5EF4-FFF2-40B4-BE49-F238E27FC236}">
                <a16:creationId xmlns:a16="http://schemas.microsoft.com/office/drawing/2014/main" id="{75D6911F-30BC-B34B-6468-F00A6CFCD0D4}"/>
              </a:ext>
            </a:extLst>
          </p:cNvPr>
          <p:cNvSpPr>
            <a:spLocks noGrp="1"/>
          </p:cNvSpPr>
          <p:nvPr>
            <p:ph type="subTitle" idx="1"/>
          </p:nvPr>
        </p:nvSpPr>
        <p:spPr>
          <a:xfrm>
            <a:off x="482600" y="2276872"/>
            <a:ext cx="4189312" cy="581621"/>
          </a:xfrm>
        </p:spPr>
        <p:txBody>
          <a:bodyPr>
            <a:noAutofit/>
          </a:bodyPr>
          <a:lstStyle/>
          <a:p>
            <a:pPr algn="l"/>
            <a:r>
              <a:rPr lang="en-GB" sz="4000" b="1" dirty="0">
                <a:solidFill>
                  <a:schemeClr val="bg1"/>
                </a:solidFill>
              </a:rPr>
              <a:t>On YOUR MARK!</a:t>
            </a:r>
          </a:p>
        </p:txBody>
      </p:sp>
      <p:pic>
        <p:nvPicPr>
          <p:cNvPr id="4" name="Picture 3" descr="Colorized light photo effects">
            <a:extLst>
              <a:ext uri="{FF2B5EF4-FFF2-40B4-BE49-F238E27FC236}">
                <a16:creationId xmlns:a16="http://schemas.microsoft.com/office/drawing/2014/main" id="{DC944C75-EA77-229A-BB13-DCEEA7DA4FBF}"/>
              </a:ext>
            </a:extLst>
          </p:cNvPr>
          <p:cNvPicPr>
            <a:picLocks noChangeAspect="1"/>
          </p:cNvPicPr>
          <p:nvPr/>
        </p:nvPicPr>
        <p:blipFill>
          <a:blip r:embed="rId2"/>
          <a:srcRect l="10369" r="31594" b="-1"/>
          <a:stretch/>
        </p:blipFill>
        <p:spPr>
          <a:xfrm>
            <a:off x="4671912" y="85725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44695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9AD8-EA4D-EB4A-21DE-40EB92AC59D7}"/>
              </a:ext>
            </a:extLst>
          </p:cNvPr>
          <p:cNvSpPr>
            <a:spLocks noGrp="1"/>
          </p:cNvSpPr>
          <p:nvPr>
            <p:ph type="title"/>
          </p:nvPr>
        </p:nvSpPr>
        <p:spPr/>
        <p:txBody>
          <a:bodyPr>
            <a:normAutofit fontScale="90000"/>
          </a:bodyPr>
          <a:lstStyle/>
          <a:p>
            <a:r>
              <a:rPr lang="en-GB" dirty="0"/>
              <a:t>Leaders</a:t>
            </a:r>
          </a:p>
        </p:txBody>
      </p:sp>
      <p:sp>
        <p:nvSpPr>
          <p:cNvPr id="3" name="Content Placeholder 2">
            <a:extLst>
              <a:ext uri="{FF2B5EF4-FFF2-40B4-BE49-F238E27FC236}">
                <a16:creationId xmlns:a16="http://schemas.microsoft.com/office/drawing/2014/main" id="{AF5496A3-ED88-7267-057C-91BDA4DBA43B}"/>
              </a:ext>
            </a:extLst>
          </p:cNvPr>
          <p:cNvSpPr>
            <a:spLocks noGrp="1"/>
          </p:cNvSpPr>
          <p:nvPr>
            <p:ph idx="1"/>
          </p:nvPr>
        </p:nvSpPr>
        <p:spPr/>
        <p:txBody>
          <a:bodyPr/>
          <a:lstStyle/>
          <a:p>
            <a:r>
              <a:rPr lang="en-GB" dirty="0"/>
              <a:t>Phil &amp; Kim</a:t>
            </a:r>
          </a:p>
          <a:p>
            <a:r>
              <a:rPr lang="en-GB" dirty="0"/>
              <a:t>Maria (Mia) Warren</a:t>
            </a:r>
          </a:p>
          <a:p>
            <a:r>
              <a:rPr lang="en-GB" dirty="0"/>
              <a:t>Matthew Harrison</a:t>
            </a:r>
          </a:p>
          <a:p>
            <a:r>
              <a:rPr lang="en-GB" dirty="0"/>
              <a:t>Richard &amp; Elisa Acheampong</a:t>
            </a:r>
          </a:p>
        </p:txBody>
      </p:sp>
      <p:sp>
        <p:nvSpPr>
          <p:cNvPr id="4" name="Date Placeholder 3">
            <a:extLst>
              <a:ext uri="{FF2B5EF4-FFF2-40B4-BE49-F238E27FC236}">
                <a16:creationId xmlns:a16="http://schemas.microsoft.com/office/drawing/2014/main" id="{91304529-2ABB-8119-AF29-3F88F28DFF25}"/>
              </a:ext>
            </a:extLst>
          </p:cNvPr>
          <p:cNvSpPr>
            <a:spLocks noGrp="1"/>
          </p:cNvSpPr>
          <p:nvPr>
            <p:ph type="dt" sz="half" idx="10"/>
          </p:nvPr>
        </p:nvSpPr>
        <p:spPr/>
        <p:txBody>
          <a:bodyPr/>
          <a:lstStyle/>
          <a:p>
            <a:fld id="{579F6069-8263-4296-913A-BC2234E8D32B}" type="datetime1">
              <a:rPr lang="en-US" smtClean="0"/>
              <a:t>4/12/2025</a:t>
            </a:fld>
            <a:endParaRPr lang="en-US"/>
          </a:p>
        </p:txBody>
      </p:sp>
      <p:sp>
        <p:nvSpPr>
          <p:cNvPr id="5" name="Footer Placeholder 4">
            <a:extLst>
              <a:ext uri="{FF2B5EF4-FFF2-40B4-BE49-F238E27FC236}">
                <a16:creationId xmlns:a16="http://schemas.microsoft.com/office/drawing/2014/main" id="{2180F744-A71E-1CDD-DFE3-F30A6FF8209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67D1FD5-1E07-0AF5-A2E0-AFFB72FEF0FF}"/>
              </a:ext>
            </a:extLst>
          </p:cNvPr>
          <p:cNvSpPr>
            <a:spLocks noGrp="1"/>
          </p:cNvSpPr>
          <p:nvPr>
            <p:ph type="sldNum" sz="quarter" idx="12"/>
          </p:nvPr>
        </p:nvSpPr>
        <p:spPr/>
        <p:txBody>
          <a:bodyPr/>
          <a:lstStyle/>
          <a:p>
            <a:fld id="{C68AC1EC-23E2-4F0E-A5A4-674EC8DB954E}" type="slidenum">
              <a:rPr lang="en-US" smtClean="0"/>
              <a:t>49</a:t>
            </a:fld>
            <a:endParaRPr lang="en-US"/>
          </a:p>
        </p:txBody>
      </p:sp>
      <p:sp>
        <p:nvSpPr>
          <p:cNvPr id="7" name="Subtitle 2">
            <a:extLst>
              <a:ext uri="{FF2B5EF4-FFF2-40B4-BE49-F238E27FC236}">
                <a16:creationId xmlns:a16="http://schemas.microsoft.com/office/drawing/2014/main" id="{957CDCA1-1DDB-89BD-C0E7-351133008BCA}"/>
              </a:ext>
            </a:extLst>
          </p:cNvPr>
          <p:cNvSpPr txBox="1">
            <a:spLocks/>
          </p:cNvSpPr>
          <p:nvPr/>
        </p:nvSpPr>
        <p:spPr>
          <a:xfrm>
            <a:off x="1115616" y="836712"/>
            <a:ext cx="7776864" cy="64807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4800" dirty="0" err="1">
                <a:solidFill>
                  <a:schemeClr val="bg1"/>
                </a:solidFill>
              </a:rPr>
              <a:t>Leaders</a:t>
            </a:r>
            <a:r>
              <a:rPr lang="en-GB" sz="3600" dirty="0" err="1"/>
              <a:t>s</a:t>
            </a:r>
            <a:endParaRPr lang="en-GB" sz="3600" dirty="0">
              <a:solidFill>
                <a:schemeClr val="bg1"/>
              </a:solidFill>
            </a:endParaRPr>
          </a:p>
          <a:p>
            <a:pPr marL="0" indent="0">
              <a:buNone/>
            </a:pPr>
            <a:endParaRPr lang="en-GB" sz="3600" dirty="0">
              <a:solidFill>
                <a:schemeClr val="bg1"/>
              </a:solidFill>
            </a:endParaRPr>
          </a:p>
          <a:p>
            <a:r>
              <a:rPr lang="en-GB" sz="3600" dirty="0">
                <a:solidFill>
                  <a:schemeClr val="bg1"/>
                </a:solidFill>
              </a:rPr>
              <a:t>Phil &amp; Kim</a:t>
            </a:r>
          </a:p>
          <a:p>
            <a:r>
              <a:rPr lang="en-GB" sz="3600" dirty="0">
                <a:solidFill>
                  <a:schemeClr val="bg1"/>
                </a:solidFill>
              </a:rPr>
              <a:t>Maria (Mia) Warren</a:t>
            </a:r>
          </a:p>
          <a:p>
            <a:r>
              <a:rPr lang="en-GB" sz="3600" dirty="0">
                <a:solidFill>
                  <a:schemeClr val="bg1"/>
                </a:solidFill>
              </a:rPr>
              <a:t>Matthew Harrison</a:t>
            </a:r>
          </a:p>
          <a:p>
            <a:r>
              <a:rPr lang="en-GB" sz="3600" dirty="0">
                <a:solidFill>
                  <a:schemeClr val="bg1"/>
                </a:solidFill>
              </a:rPr>
              <a:t>Richard &amp; Elisha Acheampong</a:t>
            </a:r>
          </a:p>
          <a:p>
            <a:endParaRPr lang="en-GB" sz="3600" dirty="0">
              <a:solidFill>
                <a:schemeClr val="bg1"/>
              </a:solidFill>
            </a:endParaRPr>
          </a:p>
        </p:txBody>
      </p:sp>
    </p:spTree>
    <p:extLst>
      <p:ext uri="{BB962C8B-B14F-4D97-AF65-F5344CB8AC3E}">
        <p14:creationId xmlns:p14="http://schemas.microsoft.com/office/powerpoint/2010/main" val="4047321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764704"/>
            <a:ext cx="8640960" cy="6480720"/>
          </a:xfrm>
        </p:spPr>
        <p:txBody>
          <a:bodyPr>
            <a:noAutofit/>
          </a:bodyPr>
          <a:lstStyle/>
          <a:p>
            <a:r>
              <a:rPr lang="en-GB" sz="4400" dirty="0">
                <a:solidFill>
                  <a:schemeClr val="bg1"/>
                </a:solidFill>
              </a:rPr>
              <a:t>I was breathing but not alive</a:t>
            </a:r>
          </a:p>
          <a:p>
            <a:r>
              <a:rPr lang="en-GB" sz="4400" dirty="0">
                <a:solidFill>
                  <a:schemeClr val="bg1"/>
                </a:solidFill>
              </a:rPr>
              <a:t>All my failures I tried to hide</a:t>
            </a:r>
          </a:p>
          <a:p>
            <a:r>
              <a:rPr lang="en-GB" sz="4400" dirty="0">
                <a:solidFill>
                  <a:schemeClr val="bg1"/>
                </a:solidFill>
              </a:rPr>
              <a:t>It was my tomb 'til I met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2/6</a:t>
            </a:r>
          </a:p>
        </p:txBody>
      </p:sp>
    </p:spTree>
    <p:extLst>
      <p:ext uri="{BB962C8B-B14F-4D97-AF65-F5344CB8AC3E}">
        <p14:creationId xmlns:p14="http://schemas.microsoft.com/office/powerpoint/2010/main" val="1947288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299625" y="857250"/>
            <a:ext cx="5296500" cy="1182900"/>
          </a:xfrm>
          <a:prstGeom prst="rect">
            <a:avLst/>
          </a:prstGeom>
        </p:spPr>
        <p:txBody>
          <a:bodyPr spcFirstLastPara="1" vert="horz" wrap="square" lIns="91425" tIns="91425" rIns="91425" bIns="91425" rtlCol="0" anchor="ctr" anchorCtr="0">
            <a:normAutofit/>
          </a:bodyPr>
          <a:lstStyle/>
          <a:p>
            <a:pPr>
              <a:spcBef>
                <a:spcPts val="0"/>
              </a:spcBef>
            </a:pPr>
            <a:r>
              <a:rPr lang="en" b="1"/>
              <a:t>Storm Walker</a:t>
            </a:r>
            <a:endParaRPr b="1"/>
          </a:p>
        </p:txBody>
      </p:sp>
      <p:sp>
        <p:nvSpPr>
          <p:cNvPr id="57" name="Google Shape;57;p13"/>
          <p:cNvSpPr txBox="1">
            <a:spLocks noGrp="1"/>
          </p:cNvSpPr>
          <p:nvPr>
            <p:ph type="subTitle" idx="1"/>
          </p:nvPr>
        </p:nvSpPr>
        <p:spPr>
          <a:xfrm>
            <a:off x="3611400" y="2600263"/>
            <a:ext cx="5532600" cy="1657500"/>
          </a:xfrm>
          <a:prstGeom prst="rect">
            <a:avLst/>
          </a:prstGeom>
        </p:spPr>
        <p:txBody>
          <a:bodyPr spcFirstLastPara="1" vert="horz" wrap="square" lIns="91425" tIns="91425" rIns="91425" bIns="91425" rtlCol="0" anchor="ctr" anchorCtr="0">
            <a:normAutofit/>
          </a:bodyPr>
          <a:lstStyle/>
          <a:p>
            <a:pPr>
              <a:spcBef>
                <a:spcPts val="0"/>
              </a:spcBef>
            </a:pPr>
            <a:r>
              <a:rPr lang="en"/>
              <a:t>Symbolising, trust in Jesus Christ through life's storms. </a:t>
            </a:r>
            <a:endParaRPr/>
          </a:p>
          <a:p>
            <a:pPr>
              <a:spcBef>
                <a:spcPts val="0"/>
              </a:spcBef>
            </a:pPr>
            <a:r>
              <a:rPr lang="en"/>
              <a:t>Mark 4:35-41</a:t>
            </a:r>
            <a:endParaRPr/>
          </a:p>
        </p:txBody>
      </p:sp>
      <p:pic>
        <p:nvPicPr>
          <p:cNvPr id="58" name="Google Shape;58;p13"/>
          <p:cNvPicPr preferRelativeResize="0"/>
          <p:nvPr/>
        </p:nvPicPr>
        <p:blipFill>
          <a:blip r:embed="rId3">
            <a:alphaModFix/>
          </a:blip>
          <a:stretch>
            <a:fillRect/>
          </a:stretch>
        </p:blipFill>
        <p:spPr>
          <a:xfrm>
            <a:off x="273493" y="1159763"/>
            <a:ext cx="3403898" cy="4538480"/>
          </a:xfrm>
          <a:prstGeom prst="rect">
            <a:avLst/>
          </a:prstGeom>
          <a:noFill/>
          <a:ln>
            <a:noFill/>
          </a:ln>
        </p:spPr>
      </p:pic>
      <p:sp>
        <p:nvSpPr>
          <p:cNvPr id="2" name="Google Shape;56;p13">
            <a:extLst>
              <a:ext uri="{FF2B5EF4-FFF2-40B4-BE49-F238E27FC236}">
                <a16:creationId xmlns:a16="http://schemas.microsoft.com/office/drawing/2014/main" id="{770B25F0-9B2E-EF4D-B857-15FAD0A1261A}"/>
              </a:ext>
            </a:extLst>
          </p:cNvPr>
          <p:cNvSpPr txBox="1">
            <a:spLocks/>
          </p:cNvSpPr>
          <p:nvPr/>
        </p:nvSpPr>
        <p:spPr>
          <a:xfrm>
            <a:off x="2987824" y="1266107"/>
            <a:ext cx="5296500" cy="1182900"/>
          </a:xfrm>
          <a:prstGeom prst="rect">
            <a:avLst/>
          </a:prstGeom>
        </p:spPr>
        <p:txBody>
          <a:bodyPr spcFirstLastPara="1" vert="horz" wrap="square" lIns="91425" tIns="91425" rIns="91425" bIns="91425" rtlCol="0" anchor="ctr"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b="1" dirty="0">
                <a:solidFill>
                  <a:schemeClr val="bg1"/>
                </a:solidFill>
              </a:rPr>
              <a:t>Storm Walker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650277" y="1024657"/>
            <a:ext cx="4758600" cy="742800"/>
          </a:xfrm>
          <a:prstGeom prst="rect">
            <a:avLst/>
          </a:prstGeom>
          <a:noFill/>
          <a:ln>
            <a:noFill/>
          </a:ln>
        </p:spPr>
        <p:txBody>
          <a:bodyPr spcFirstLastPara="1" wrap="square" lIns="91425" tIns="91425" rIns="91425" bIns="91425" anchor="t" anchorCtr="0">
            <a:spAutoFit/>
          </a:bodyPr>
          <a:lstStyle/>
          <a:p>
            <a:r>
              <a:rPr lang="en" sz="3600" u="sng" dirty="0">
                <a:solidFill>
                  <a:schemeClr val="bg1"/>
                </a:solidFill>
              </a:rPr>
              <a:t>Group Leaders </a:t>
            </a:r>
            <a:endParaRPr sz="3600" b="1" u="sng" dirty="0">
              <a:solidFill>
                <a:schemeClr val="bg1"/>
              </a:solidFill>
            </a:endParaRPr>
          </a:p>
        </p:txBody>
      </p:sp>
      <p:pic>
        <p:nvPicPr>
          <p:cNvPr id="64" name="Google Shape;64;p14"/>
          <p:cNvPicPr preferRelativeResize="0"/>
          <p:nvPr/>
        </p:nvPicPr>
        <p:blipFill>
          <a:blip r:embed="rId3">
            <a:alphaModFix/>
          </a:blip>
          <a:stretch>
            <a:fillRect/>
          </a:stretch>
        </p:blipFill>
        <p:spPr>
          <a:xfrm>
            <a:off x="329696" y="1828206"/>
            <a:ext cx="2101447" cy="2986919"/>
          </a:xfrm>
          <a:prstGeom prst="rect">
            <a:avLst/>
          </a:prstGeom>
          <a:noFill/>
          <a:ln>
            <a:noFill/>
          </a:ln>
        </p:spPr>
      </p:pic>
      <p:sp>
        <p:nvSpPr>
          <p:cNvPr id="65" name="Google Shape;65;p14"/>
          <p:cNvSpPr txBox="1"/>
          <p:nvPr/>
        </p:nvSpPr>
        <p:spPr>
          <a:xfrm>
            <a:off x="4568" y="2904450"/>
            <a:ext cx="9144000" cy="463800"/>
          </a:xfrm>
          <a:prstGeom prst="rect">
            <a:avLst/>
          </a:prstGeom>
          <a:noFill/>
          <a:ln>
            <a:noFill/>
          </a:ln>
        </p:spPr>
        <p:txBody>
          <a:bodyPr spcFirstLastPara="1" wrap="square" lIns="91425" tIns="91425" rIns="91425" bIns="91425" anchor="t" anchorCtr="0">
            <a:spAutoFit/>
          </a:bodyPr>
          <a:lstStyle/>
          <a:p>
            <a:endParaRPr>
              <a:solidFill>
                <a:schemeClr val="dk2"/>
              </a:solidFill>
            </a:endParaRPr>
          </a:p>
        </p:txBody>
      </p:sp>
      <p:pic>
        <p:nvPicPr>
          <p:cNvPr id="66" name="Google Shape;66;p14"/>
          <p:cNvPicPr preferRelativeResize="0"/>
          <p:nvPr/>
        </p:nvPicPr>
        <p:blipFill>
          <a:blip r:embed="rId4">
            <a:alphaModFix/>
          </a:blip>
          <a:stretch>
            <a:fillRect/>
          </a:stretch>
        </p:blipFill>
        <p:spPr>
          <a:xfrm>
            <a:off x="3211488" y="1767450"/>
            <a:ext cx="1714338" cy="3047674"/>
          </a:xfrm>
          <a:prstGeom prst="rect">
            <a:avLst/>
          </a:prstGeom>
          <a:noFill/>
          <a:ln>
            <a:noFill/>
          </a:ln>
        </p:spPr>
      </p:pic>
      <p:sp>
        <p:nvSpPr>
          <p:cNvPr id="67" name="Google Shape;67;p14"/>
          <p:cNvSpPr txBox="1"/>
          <p:nvPr/>
        </p:nvSpPr>
        <p:spPr>
          <a:xfrm>
            <a:off x="196229" y="4815125"/>
            <a:ext cx="40470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Micheal and Mwamba</a:t>
            </a:r>
            <a:endParaRPr dirty="0">
              <a:solidFill>
                <a:schemeClr val="bg1"/>
              </a:solidFill>
            </a:endParaRPr>
          </a:p>
        </p:txBody>
      </p:sp>
      <p:sp>
        <p:nvSpPr>
          <p:cNvPr id="68" name="Google Shape;68;p14"/>
          <p:cNvSpPr txBox="1"/>
          <p:nvPr/>
        </p:nvSpPr>
        <p:spPr>
          <a:xfrm>
            <a:off x="3336059" y="4815125"/>
            <a:ext cx="14652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Hannah</a:t>
            </a:r>
            <a:endParaRPr dirty="0">
              <a:solidFill>
                <a:schemeClr val="bg1"/>
              </a:solidFill>
            </a:endParaRPr>
          </a:p>
        </p:txBody>
      </p:sp>
      <p:sp>
        <p:nvSpPr>
          <p:cNvPr id="69" name="Google Shape;69;p14"/>
          <p:cNvSpPr txBox="1"/>
          <p:nvPr/>
        </p:nvSpPr>
        <p:spPr>
          <a:xfrm>
            <a:off x="5285932" y="4815124"/>
            <a:ext cx="4211700" cy="463800"/>
          </a:xfrm>
          <a:prstGeom prst="rect">
            <a:avLst/>
          </a:prstGeom>
          <a:noFill/>
          <a:ln>
            <a:noFill/>
          </a:ln>
        </p:spPr>
        <p:txBody>
          <a:bodyPr spcFirstLastPara="1" wrap="square" lIns="91425" tIns="91425" rIns="91425" bIns="91425" anchor="t" anchorCtr="0">
            <a:spAutoFit/>
          </a:bodyPr>
          <a:lstStyle/>
          <a:p>
            <a:r>
              <a:rPr lang="en" dirty="0">
                <a:solidFill>
                  <a:schemeClr val="bg1"/>
                </a:solidFill>
              </a:rPr>
              <a:t>Wilfred and Parveen</a:t>
            </a:r>
            <a:endParaRPr dirty="0">
              <a:solidFill>
                <a:schemeClr val="bg1"/>
              </a:solidFill>
            </a:endParaRPr>
          </a:p>
        </p:txBody>
      </p:sp>
      <p:pic>
        <p:nvPicPr>
          <p:cNvPr id="2" name="Picture 1">
            <a:extLst>
              <a:ext uri="{FF2B5EF4-FFF2-40B4-BE49-F238E27FC236}">
                <a16:creationId xmlns:a16="http://schemas.microsoft.com/office/drawing/2014/main" id="{1D4B9DB5-3705-042D-1952-EB594E70663B}"/>
              </a:ext>
            </a:extLst>
          </p:cNvPr>
          <p:cNvPicPr>
            <a:picLocks noChangeAspect="1"/>
          </p:cNvPicPr>
          <p:nvPr/>
        </p:nvPicPr>
        <p:blipFill>
          <a:blip r:embed="rId5"/>
          <a:stretch>
            <a:fillRect/>
          </a:stretch>
        </p:blipFill>
        <p:spPr>
          <a:xfrm>
            <a:off x="5190741" y="1828205"/>
            <a:ext cx="3692913" cy="277225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A929D4-B857-13A7-F16F-1C885159F095}"/>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068181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ach the Word#6. “Broken preachers.” – Morningside church of Christ">
            <a:extLst>
              <a:ext uri="{FF2B5EF4-FFF2-40B4-BE49-F238E27FC236}">
                <a16:creationId xmlns:a16="http://schemas.microsoft.com/office/drawing/2014/main" id="{2AA83B72-9961-C11B-4973-8C7748297C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90"/>
          <a:stretch/>
        </p:blipFill>
        <p:spPr bwMode="auto">
          <a:xfrm>
            <a:off x="539552" y="1052736"/>
            <a:ext cx="8229600" cy="4525963"/>
          </a:xfrm>
          <a:prstGeom prst="rect">
            <a:avLst/>
          </a:prstGeom>
          <a:solidFill>
            <a:srgbClr val="FFFFFF"/>
          </a:solidFill>
        </p:spPr>
      </p:pic>
    </p:spTree>
    <p:extLst>
      <p:ext uri="{BB962C8B-B14F-4D97-AF65-F5344CB8AC3E}">
        <p14:creationId xmlns:p14="http://schemas.microsoft.com/office/powerpoint/2010/main" val="3038589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AD7C5B3-FF0A-E86B-C0A8-619330E72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836712"/>
            <a:ext cx="8046156" cy="5289451"/>
          </a:xfrm>
          <a:prstGeom prst="rect">
            <a:avLst/>
          </a:prstGeom>
        </p:spPr>
      </p:pic>
      <p:sp>
        <p:nvSpPr>
          <p:cNvPr id="7" name="Footer Placeholder 6">
            <a:extLst>
              <a:ext uri="{FF2B5EF4-FFF2-40B4-BE49-F238E27FC236}">
                <a16:creationId xmlns:a16="http://schemas.microsoft.com/office/drawing/2014/main" id="{DEE0A73B-129F-BD16-1623-2299E45D0599}"/>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40DCA020-1C15-4D55-19FD-59E84A8C752C}"/>
              </a:ext>
            </a:extLst>
          </p:cNvPr>
          <p:cNvSpPr>
            <a:spLocks noGrp="1"/>
          </p:cNvSpPr>
          <p:nvPr>
            <p:ph type="sldNum" sz="quarter" idx="12"/>
          </p:nvPr>
        </p:nvSpPr>
        <p:spPr/>
        <p:txBody>
          <a:bodyPr/>
          <a:lstStyle/>
          <a:p>
            <a:fld id="{BDD929FA-79A7-47B7-BF4C-8C146230B1E4}" type="slidenum">
              <a:rPr lang="en-GB" smtClean="0"/>
              <a:pPr/>
              <a:t>54</a:t>
            </a:fld>
            <a:endParaRPr lang="en-GB"/>
          </a:p>
        </p:txBody>
      </p:sp>
    </p:spTree>
    <p:extLst>
      <p:ext uri="{BB962C8B-B14F-4D97-AF65-F5344CB8AC3E}">
        <p14:creationId xmlns:p14="http://schemas.microsoft.com/office/powerpoint/2010/main" val="2121516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8C8B-3843-0AF8-0945-C01A22C811C1}"/>
              </a:ext>
            </a:extLst>
          </p:cNvPr>
          <p:cNvSpPr>
            <a:spLocks noGrp="1"/>
          </p:cNvSpPr>
          <p:nvPr>
            <p:ph type="title"/>
          </p:nvPr>
        </p:nvSpPr>
        <p:spPr/>
        <p:txBody>
          <a:bodyPr>
            <a:normAutofit fontScale="90000"/>
          </a:bodyPr>
          <a:lstStyle/>
          <a:p>
            <a:r>
              <a:rPr lang="en-GB" sz="4400" dirty="0" err="1">
                <a:solidFill>
                  <a:schemeClr val="bg1"/>
                </a:solidFill>
              </a:rPr>
              <a:t>Reveleation</a:t>
            </a:r>
            <a:r>
              <a:rPr lang="en-GB" sz="4400" dirty="0">
                <a:solidFill>
                  <a:schemeClr val="bg1"/>
                </a:solidFill>
              </a:rPr>
              <a:t> 1:7 (NIV)</a:t>
            </a:r>
            <a:endParaRPr lang="en-GB" dirty="0"/>
          </a:p>
        </p:txBody>
      </p:sp>
      <p:sp>
        <p:nvSpPr>
          <p:cNvPr id="5" name="Content Placeholder 4">
            <a:extLst>
              <a:ext uri="{FF2B5EF4-FFF2-40B4-BE49-F238E27FC236}">
                <a16:creationId xmlns:a16="http://schemas.microsoft.com/office/drawing/2014/main" id="{899682FB-6F90-C930-4DB6-04C7E2BBE823}"/>
              </a:ext>
            </a:extLst>
          </p:cNvPr>
          <p:cNvSpPr>
            <a:spLocks noGrp="1"/>
          </p:cNvSpPr>
          <p:nvPr>
            <p:ph idx="1"/>
          </p:nvPr>
        </p:nvSpPr>
        <p:spPr/>
        <p:txBody>
          <a:bodyPr/>
          <a:lstStyle/>
          <a:p>
            <a:pPr marL="0" indent="0" algn="ctr">
              <a:lnSpc>
                <a:spcPct val="115000"/>
              </a:lnSpc>
              <a:spcAft>
                <a:spcPts val="800"/>
              </a:spcAft>
              <a:buNone/>
            </a:pPr>
            <a:r>
              <a:rPr lang="en-GB" sz="2800" kern="100" dirty="0">
                <a:solidFill>
                  <a:schemeClr val="bg1"/>
                </a:solidFill>
                <a:latin typeface="Aptos" panose="020B0004020202020204" pitchFamily="34" charset="0"/>
                <a:ea typeface="DengXian" panose="02010600030101010101" pitchFamily="2" charset="-122"/>
                <a:cs typeface="Arial" panose="020B0604020202020204" pitchFamily="34" charset="0"/>
              </a:rPr>
              <a:t>‘</a:t>
            </a:r>
            <a:r>
              <a:rPr lang="en-GB" sz="280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Look, he is coming with the clouds,’ </a:t>
            </a:r>
          </a:p>
          <a:p>
            <a:pPr marL="0" indent="0" algn="ctr">
              <a:lnSpc>
                <a:spcPct val="115000"/>
              </a:lnSpc>
              <a:spcAft>
                <a:spcPts val="800"/>
              </a:spcAft>
              <a:buNone/>
            </a:pPr>
            <a:r>
              <a:rPr lang="en-GB" sz="280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    and ‘every eye will see him,</a:t>
            </a:r>
          </a:p>
          <a:p>
            <a:pPr marL="0" indent="0" algn="ctr">
              <a:lnSpc>
                <a:spcPct val="115000"/>
              </a:lnSpc>
              <a:spcAft>
                <a:spcPts val="800"/>
              </a:spcAft>
              <a:buNone/>
            </a:pPr>
            <a:r>
              <a:rPr lang="en-GB" sz="280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even those who pierced him’;</a:t>
            </a:r>
          </a:p>
          <a:p>
            <a:pPr marL="0" indent="0" algn="ctr">
              <a:lnSpc>
                <a:spcPct val="115000"/>
              </a:lnSpc>
              <a:spcAft>
                <a:spcPts val="800"/>
              </a:spcAft>
              <a:buNone/>
            </a:pPr>
            <a:r>
              <a:rPr lang="en-GB" sz="280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    and all peoples on earth ‘will mourn because of him.’</a:t>
            </a:r>
          </a:p>
          <a:p>
            <a:pPr marL="0" indent="0" algn="ctr">
              <a:lnSpc>
                <a:spcPct val="115000"/>
              </a:lnSpc>
              <a:spcAft>
                <a:spcPts val="800"/>
              </a:spcAft>
              <a:buNone/>
            </a:pPr>
            <a:r>
              <a:rPr lang="en-GB" sz="280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So shall it be! Amen.</a:t>
            </a:r>
          </a:p>
          <a:p>
            <a:endParaRPr lang="en-GB" dirty="0"/>
          </a:p>
        </p:txBody>
      </p:sp>
      <p:sp>
        <p:nvSpPr>
          <p:cNvPr id="8" name="Footer Placeholder 7">
            <a:extLst>
              <a:ext uri="{FF2B5EF4-FFF2-40B4-BE49-F238E27FC236}">
                <a16:creationId xmlns:a16="http://schemas.microsoft.com/office/drawing/2014/main" id="{05987F7A-048B-F836-2F4E-44FBFE54FB9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499CDD4-713F-B188-1426-EC7799120C08}"/>
              </a:ext>
            </a:extLst>
          </p:cNvPr>
          <p:cNvSpPr>
            <a:spLocks noGrp="1"/>
          </p:cNvSpPr>
          <p:nvPr>
            <p:ph type="sldNum" sz="quarter" idx="12"/>
          </p:nvPr>
        </p:nvSpPr>
        <p:spPr/>
        <p:txBody>
          <a:bodyPr/>
          <a:lstStyle/>
          <a:p>
            <a:fld id="{BDD929FA-79A7-47B7-BF4C-8C146230B1E4}" type="slidenum">
              <a:rPr lang="en-GB" smtClean="0"/>
              <a:pPr/>
              <a:t>55</a:t>
            </a:fld>
            <a:endParaRPr lang="en-GB"/>
          </a:p>
        </p:txBody>
      </p:sp>
    </p:spTree>
    <p:extLst>
      <p:ext uri="{BB962C8B-B14F-4D97-AF65-F5344CB8AC3E}">
        <p14:creationId xmlns:p14="http://schemas.microsoft.com/office/powerpoint/2010/main" val="3757463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E2F8-CCB7-0A65-C724-413B48BE8D38}"/>
              </a:ext>
            </a:extLst>
          </p:cNvPr>
          <p:cNvSpPr>
            <a:spLocks noGrp="1"/>
          </p:cNvSpPr>
          <p:nvPr>
            <p:ph type="title"/>
          </p:nvPr>
        </p:nvSpPr>
        <p:spPr/>
        <p:txBody>
          <a:bodyPr>
            <a:normAutofit fontScale="90000"/>
          </a:bodyPr>
          <a:lstStyle/>
          <a:p>
            <a:r>
              <a:rPr lang="en-GB" dirty="0">
                <a:solidFill>
                  <a:schemeClr val="bg1"/>
                </a:solidFill>
              </a:rPr>
              <a:t>Amplified Bible</a:t>
            </a:r>
          </a:p>
        </p:txBody>
      </p:sp>
      <p:sp>
        <p:nvSpPr>
          <p:cNvPr id="3" name="Content Placeholder 2">
            <a:extLst>
              <a:ext uri="{FF2B5EF4-FFF2-40B4-BE49-F238E27FC236}">
                <a16:creationId xmlns:a16="http://schemas.microsoft.com/office/drawing/2014/main" id="{77EEC66E-E1F8-366D-C559-97955CCED9BE}"/>
              </a:ext>
            </a:extLst>
          </p:cNvPr>
          <p:cNvSpPr>
            <a:spLocks noGrp="1"/>
          </p:cNvSpPr>
          <p:nvPr>
            <p:ph idx="1"/>
          </p:nvPr>
        </p:nvSpPr>
        <p:spPr/>
        <p:txBody>
          <a:bodyPr/>
          <a:lstStyle/>
          <a:p>
            <a:pPr marL="0" indent="0">
              <a:buNone/>
            </a:pPr>
            <a:r>
              <a:rPr lang="en-GB" b="1" i="0" baseline="30000" dirty="0">
                <a:solidFill>
                  <a:schemeClr val="bg1"/>
                </a:solidFill>
                <a:effectLst/>
                <a:latin typeface="system-ui"/>
              </a:rPr>
              <a:t>7 </a:t>
            </a:r>
            <a:r>
              <a:rPr lang="en-GB" b="0" i="0" cap="small" dirty="0">
                <a:solidFill>
                  <a:schemeClr val="bg1"/>
                </a:solidFill>
                <a:effectLst/>
                <a:latin typeface="system-ui"/>
              </a:rPr>
              <a:t>Behold, He is coming with the clouds</a:t>
            </a:r>
            <a:r>
              <a:rPr lang="en-GB" b="0" i="0" dirty="0">
                <a:solidFill>
                  <a:schemeClr val="bg1"/>
                </a:solidFill>
                <a:effectLst/>
                <a:latin typeface="system-ui"/>
              </a:rPr>
              <a:t>, and every eye will see Him, even those who pierced Him; and all the tribes (nations) of the earth will mourn over Him [realizing their sin and guilt, and anticipating the coming wrath]. </a:t>
            </a:r>
            <a:r>
              <a:rPr lang="en-GB" b="0" i="0" baseline="30000" dirty="0">
                <a:solidFill>
                  <a:schemeClr val="bg1"/>
                </a:solidFill>
                <a:effectLst/>
                <a:latin typeface="system-ui"/>
              </a:rPr>
              <a:t>[</a:t>
            </a:r>
            <a:r>
              <a:rPr lang="en-GB" b="0" i="0" baseline="30000" dirty="0">
                <a:solidFill>
                  <a:schemeClr val="bg1"/>
                </a:solidFill>
                <a:effectLst/>
                <a:latin typeface="system-ui"/>
                <a:hlinkClick r:id="rId2" tooltip="See footnote k">
                  <a:extLst>
                    <a:ext uri="{A12FA001-AC4F-418D-AE19-62706E023703}">
                      <ahyp:hlinkClr xmlns:ahyp="http://schemas.microsoft.com/office/drawing/2018/hyperlinkcolor" val="tx"/>
                    </a:ext>
                  </a:extLst>
                </a:hlinkClick>
              </a:rPr>
              <a:t>k</a:t>
            </a:r>
            <a:r>
              <a:rPr lang="en-GB" b="0" i="0" baseline="30000" dirty="0">
                <a:solidFill>
                  <a:schemeClr val="bg1"/>
                </a:solidFill>
                <a:effectLst/>
                <a:latin typeface="system-ui"/>
              </a:rPr>
              <a:t>]</a:t>
            </a:r>
            <a:r>
              <a:rPr lang="en-GB" b="0" i="0" dirty="0">
                <a:solidFill>
                  <a:schemeClr val="bg1"/>
                </a:solidFill>
                <a:effectLst/>
                <a:latin typeface="system-ui"/>
              </a:rPr>
              <a:t>So it is to be. Amen.</a:t>
            </a:r>
            <a:endParaRPr lang="en-GB" dirty="0">
              <a:solidFill>
                <a:schemeClr val="bg1"/>
              </a:solidFill>
            </a:endParaRPr>
          </a:p>
        </p:txBody>
      </p:sp>
      <p:sp>
        <p:nvSpPr>
          <p:cNvPr id="6" name="Footer Placeholder 5">
            <a:extLst>
              <a:ext uri="{FF2B5EF4-FFF2-40B4-BE49-F238E27FC236}">
                <a16:creationId xmlns:a16="http://schemas.microsoft.com/office/drawing/2014/main" id="{B2F45025-663A-A36D-2ACC-54B6E375FF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9364538-2E35-452E-E58B-486709C18B8C}"/>
              </a:ext>
            </a:extLst>
          </p:cNvPr>
          <p:cNvSpPr>
            <a:spLocks noGrp="1"/>
          </p:cNvSpPr>
          <p:nvPr>
            <p:ph type="sldNum" sz="quarter" idx="12"/>
          </p:nvPr>
        </p:nvSpPr>
        <p:spPr/>
        <p:txBody>
          <a:bodyPr/>
          <a:lstStyle/>
          <a:p>
            <a:fld id="{BDD929FA-79A7-47B7-BF4C-8C146230B1E4}" type="slidenum">
              <a:rPr lang="en-GB" smtClean="0"/>
              <a:pPr/>
              <a:t>56</a:t>
            </a:fld>
            <a:endParaRPr lang="en-GB"/>
          </a:p>
        </p:txBody>
      </p:sp>
    </p:spTree>
    <p:extLst>
      <p:ext uri="{BB962C8B-B14F-4D97-AF65-F5344CB8AC3E}">
        <p14:creationId xmlns:p14="http://schemas.microsoft.com/office/powerpoint/2010/main" val="21222354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CFEC1-A1AA-CBBF-9BE0-64AFDC3FD7D9}"/>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FBB067D-2781-326D-D053-A1B4419D9E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836712"/>
            <a:ext cx="8046156" cy="5289451"/>
          </a:xfrm>
          <a:prstGeom prst="rect">
            <a:avLst/>
          </a:prstGeom>
        </p:spPr>
      </p:pic>
      <p:sp>
        <p:nvSpPr>
          <p:cNvPr id="5" name="Footer Placeholder 4">
            <a:extLst>
              <a:ext uri="{FF2B5EF4-FFF2-40B4-BE49-F238E27FC236}">
                <a16:creationId xmlns:a16="http://schemas.microsoft.com/office/drawing/2014/main" id="{B877A6DF-59C4-EC36-3FC3-8BCD2382A5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B089E0-56EF-434C-3CBE-8D8AF7C58AE4}"/>
              </a:ext>
            </a:extLst>
          </p:cNvPr>
          <p:cNvSpPr>
            <a:spLocks noGrp="1"/>
          </p:cNvSpPr>
          <p:nvPr>
            <p:ph type="sldNum" sz="quarter" idx="12"/>
          </p:nvPr>
        </p:nvSpPr>
        <p:spPr/>
        <p:txBody>
          <a:bodyPr/>
          <a:lstStyle/>
          <a:p>
            <a:fld id="{BDD929FA-79A7-47B7-BF4C-8C146230B1E4}" type="slidenum">
              <a:rPr lang="en-GB" smtClean="0"/>
              <a:pPr/>
              <a:t>57</a:t>
            </a:fld>
            <a:endParaRPr lang="en-GB"/>
          </a:p>
        </p:txBody>
      </p:sp>
    </p:spTree>
    <p:extLst>
      <p:ext uri="{BB962C8B-B14F-4D97-AF65-F5344CB8AC3E}">
        <p14:creationId xmlns:p14="http://schemas.microsoft.com/office/powerpoint/2010/main" val="568428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3BE7344-1C80-5D0D-7E35-43770A3CE47B}"/>
              </a:ext>
            </a:extLst>
          </p:cNvPr>
          <p:cNvPicPr>
            <a:picLocks noGrp="1" noChangeAspect="1"/>
          </p:cNvPicPr>
          <p:nvPr>
            <p:ph idx="1"/>
          </p:nvPr>
        </p:nvPicPr>
        <p:blipFill>
          <a:blip r:embed="rId2"/>
          <a:stretch>
            <a:fillRect/>
          </a:stretch>
        </p:blipFill>
        <p:spPr>
          <a:xfrm>
            <a:off x="971600" y="982359"/>
            <a:ext cx="7436821" cy="4893282"/>
          </a:xfrm>
          <a:prstGeom prst="rect">
            <a:avLst/>
          </a:prstGeom>
        </p:spPr>
      </p:pic>
      <p:sp>
        <p:nvSpPr>
          <p:cNvPr id="7" name="Footer Placeholder 6">
            <a:extLst>
              <a:ext uri="{FF2B5EF4-FFF2-40B4-BE49-F238E27FC236}">
                <a16:creationId xmlns:a16="http://schemas.microsoft.com/office/drawing/2014/main" id="{854E3DCD-5BC8-9D4D-D91C-93C4D06AEF7B}"/>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0F84CDFC-84FA-A585-FA3E-1081F63326FB}"/>
              </a:ext>
            </a:extLst>
          </p:cNvPr>
          <p:cNvSpPr>
            <a:spLocks noGrp="1"/>
          </p:cNvSpPr>
          <p:nvPr>
            <p:ph type="sldNum" sz="quarter" idx="12"/>
          </p:nvPr>
        </p:nvSpPr>
        <p:spPr/>
        <p:txBody>
          <a:bodyPr/>
          <a:lstStyle/>
          <a:p>
            <a:fld id="{BDD929FA-79A7-47B7-BF4C-8C146230B1E4}" type="slidenum">
              <a:rPr lang="en-GB" smtClean="0"/>
              <a:pPr/>
              <a:t>58</a:t>
            </a:fld>
            <a:endParaRPr lang="en-GB"/>
          </a:p>
        </p:txBody>
      </p:sp>
    </p:spTree>
    <p:extLst>
      <p:ext uri="{BB962C8B-B14F-4D97-AF65-F5344CB8AC3E}">
        <p14:creationId xmlns:p14="http://schemas.microsoft.com/office/powerpoint/2010/main" val="3800276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8C8B-3843-0AF8-0945-C01A22C811C1}"/>
              </a:ext>
            </a:extLst>
          </p:cNvPr>
          <p:cNvSpPr>
            <a:spLocks noGrp="1"/>
          </p:cNvSpPr>
          <p:nvPr>
            <p:ph type="title"/>
          </p:nvPr>
        </p:nvSpPr>
        <p:spPr>
          <a:xfrm>
            <a:off x="421325" y="188640"/>
            <a:ext cx="8229600" cy="436909"/>
          </a:xfrm>
        </p:spPr>
        <p:txBody>
          <a:bodyPr>
            <a:noAutofit/>
          </a:bodyPr>
          <a:lstStyle/>
          <a:p>
            <a:r>
              <a:rPr lang="en-GB" sz="3200" b="1" kern="100" dirty="0" err="1">
                <a:solidFill>
                  <a:schemeClr val="bg1"/>
                </a:solidFill>
                <a:effectLst/>
                <a:latin typeface="Aptos" panose="020B0004020202020204" pitchFamily="34" charset="0"/>
                <a:ea typeface="DengXian" panose="02010600030101010101" pitchFamily="2" charset="-122"/>
                <a:cs typeface="Arial" panose="020B0604020202020204" pitchFamily="34" charset="0"/>
              </a:rPr>
              <a:t>Heb</a:t>
            </a:r>
            <a:r>
              <a:rPr lang="en-GB" sz="3200" b="1" kern="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 12: 22-24 </a:t>
            </a:r>
            <a:r>
              <a:rPr lang="en-GB" sz="3200" dirty="0">
                <a:solidFill>
                  <a:schemeClr val="bg1"/>
                </a:solidFill>
              </a:rPr>
              <a:t>(NIV)</a:t>
            </a:r>
            <a:endParaRPr lang="en-GB" sz="3200" dirty="0"/>
          </a:p>
        </p:txBody>
      </p:sp>
      <p:sp>
        <p:nvSpPr>
          <p:cNvPr id="3" name="Content Placeholder 2">
            <a:extLst>
              <a:ext uri="{FF2B5EF4-FFF2-40B4-BE49-F238E27FC236}">
                <a16:creationId xmlns:a16="http://schemas.microsoft.com/office/drawing/2014/main" id="{C9994007-0543-DE87-6CD4-57AABC2658F7}"/>
              </a:ext>
            </a:extLst>
          </p:cNvPr>
          <p:cNvSpPr>
            <a:spLocks noGrp="1"/>
          </p:cNvSpPr>
          <p:nvPr>
            <p:ph idx="1"/>
          </p:nvPr>
        </p:nvSpPr>
        <p:spPr>
          <a:xfrm>
            <a:off x="457200" y="1052736"/>
            <a:ext cx="8229600" cy="5073428"/>
          </a:xfrm>
        </p:spPr>
        <p:txBody>
          <a:bodyPr>
            <a:normAutofit/>
          </a:bodyPr>
          <a:lstStyle/>
          <a:p>
            <a:pPr marL="0" indent="0">
              <a:lnSpc>
                <a:spcPct val="115000"/>
              </a:lnSpc>
              <a:spcAft>
                <a:spcPts val="800"/>
              </a:spcAft>
              <a:buNone/>
            </a:pPr>
            <a:r>
              <a:rPr lang="en-GB" sz="280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22 You have now come to Mount Zion and to the heavenly Jerusalem. This is the city of the living God, where thousands and thousands of angels have come to celebrate. 23 Here you will find all of God's dearest children,[e] whose names are written in heaven. And you will find God himself, who judges everyone. Here also are the spirits of those good people who have been made perfect. 24  And Jesus is here!</a:t>
            </a:r>
          </a:p>
          <a:p>
            <a:endParaRPr lang="en-GB" dirty="0">
              <a:solidFill>
                <a:schemeClr val="bg1"/>
              </a:solidFill>
            </a:endParaRPr>
          </a:p>
        </p:txBody>
      </p:sp>
      <p:sp>
        <p:nvSpPr>
          <p:cNvPr id="6" name="Footer Placeholder 5">
            <a:extLst>
              <a:ext uri="{FF2B5EF4-FFF2-40B4-BE49-F238E27FC236}">
                <a16:creationId xmlns:a16="http://schemas.microsoft.com/office/drawing/2014/main" id="{1581FA9B-81A6-5E6C-3516-410ED71619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DDE218E-33A9-8217-6B1A-BD4066E7B57E}"/>
              </a:ext>
            </a:extLst>
          </p:cNvPr>
          <p:cNvSpPr>
            <a:spLocks noGrp="1"/>
          </p:cNvSpPr>
          <p:nvPr>
            <p:ph type="sldNum" sz="quarter" idx="12"/>
          </p:nvPr>
        </p:nvSpPr>
        <p:spPr/>
        <p:txBody>
          <a:bodyPr/>
          <a:lstStyle/>
          <a:p>
            <a:fld id="{BDD929FA-79A7-47B7-BF4C-8C146230B1E4}" type="slidenum">
              <a:rPr lang="en-GB" smtClean="0"/>
              <a:pPr/>
              <a:t>59</a:t>
            </a:fld>
            <a:endParaRPr lang="en-GB"/>
          </a:p>
        </p:txBody>
      </p:sp>
    </p:spTree>
    <p:extLst>
      <p:ext uri="{BB962C8B-B14F-4D97-AF65-F5344CB8AC3E}">
        <p14:creationId xmlns:p14="http://schemas.microsoft.com/office/powerpoint/2010/main" val="2681968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508" y="764704"/>
            <a:ext cx="8856984" cy="6480720"/>
          </a:xfrm>
        </p:spPr>
        <p:txBody>
          <a:bodyPr>
            <a:noAutofit/>
          </a:bodyPr>
          <a:lstStyle/>
          <a:p>
            <a:r>
              <a:rPr lang="en-GB" sz="4000" dirty="0">
                <a:solidFill>
                  <a:schemeClr val="bg1"/>
                </a:solidFill>
              </a:rPr>
              <a:t>(</a:t>
            </a:r>
            <a:r>
              <a:rPr lang="en-GB" sz="4000" dirty="0" err="1">
                <a:solidFill>
                  <a:schemeClr val="bg1"/>
                </a:solidFill>
              </a:rPr>
              <a:t>'Cause</a:t>
            </a:r>
            <a:r>
              <a:rPr lang="en-GB" sz="4000" dirty="0">
                <a:solidFill>
                  <a:schemeClr val="bg1"/>
                </a:solidFill>
              </a:rPr>
              <a:t> when) You called my name (and)</a:t>
            </a:r>
          </a:p>
          <a:p>
            <a:r>
              <a:rPr lang="en-GB" sz="4000" dirty="0">
                <a:solidFill>
                  <a:schemeClr val="bg1"/>
                </a:solidFill>
              </a:rPr>
              <a:t>I ran out of that grave</a:t>
            </a:r>
          </a:p>
          <a:p>
            <a:r>
              <a:rPr lang="en-GB" sz="4000" dirty="0">
                <a:solidFill>
                  <a:schemeClr val="bg1"/>
                </a:solidFill>
              </a:rPr>
              <a:t>Out of the darkness into Your glorious day</a:t>
            </a:r>
          </a:p>
          <a:p>
            <a:r>
              <a:rPr lang="en-GB" sz="4000" dirty="0">
                <a:solidFill>
                  <a:schemeClr val="bg1"/>
                </a:solidFill>
              </a:rPr>
              <a:t>You called my name (and) I ran out of that grave</a:t>
            </a:r>
          </a:p>
          <a:p>
            <a:r>
              <a:rPr lang="en-GB" sz="4000" dirty="0">
                <a:solidFill>
                  <a:schemeClr val="bg1"/>
                </a:solidFill>
              </a:rPr>
              <a:t>Out of the darkness into Your glorious day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3/6</a:t>
            </a:r>
          </a:p>
        </p:txBody>
      </p:sp>
    </p:spTree>
    <p:extLst>
      <p:ext uri="{BB962C8B-B14F-4D97-AF65-F5344CB8AC3E}">
        <p14:creationId xmlns:p14="http://schemas.microsoft.com/office/powerpoint/2010/main" val="3184770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8C8B-3843-0AF8-0945-C01A22C811C1}"/>
              </a:ext>
            </a:extLst>
          </p:cNvPr>
          <p:cNvSpPr>
            <a:spLocks noGrp="1"/>
          </p:cNvSpPr>
          <p:nvPr>
            <p:ph type="title"/>
          </p:nvPr>
        </p:nvSpPr>
        <p:spPr>
          <a:xfrm>
            <a:off x="440080" y="188640"/>
            <a:ext cx="8229600" cy="436909"/>
          </a:xfrm>
        </p:spPr>
        <p:txBody>
          <a:bodyPr>
            <a:normAutofit fontScale="90000"/>
          </a:bodyPr>
          <a:lstStyle/>
          <a:p>
            <a:r>
              <a:rPr lang="en-GB" dirty="0">
                <a:solidFill>
                  <a:schemeClr val="bg1"/>
                </a:solidFill>
              </a:rPr>
              <a:t>1. With Planning and Preparation</a:t>
            </a:r>
          </a:p>
        </p:txBody>
      </p:sp>
      <p:sp>
        <p:nvSpPr>
          <p:cNvPr id="3" name="Content Placeholder 2">
            <a:extLst>
              <a:ext uri="{FF2B5EF4-FFF2-40B4-BE49-F238E27FC236}">
                <a16:creationId xmlns:a16="http://schemas.microsoft.com/office/drawing/2014/main" id="{C9994007-0543-DE87-6CD4-57AABC2658F7}"/>
              </a:ext>
            </a:extLst>
          </p:cNvPr>
          <p:cNvSpPr>
            <a:spLocks noGrp="1"/>
          </p:cNvSpPr>
          <p:nvPr>
            <p:ph idx="1"/>
          </p:nvPr>
        </p:nvSpPr>
        <p:spPr>
          <a:xfrm>
            <a:off x="457200" y="908720"/>
            <a:ext cx="8229600" cy="5102027"/>
          </a:xfrm>
        </p:spPr>
        <p:txBody>
          <a:bodyPr>
            <a:normAutofit/>
          </a:bodyPr>
          <a:lstStyle/>
          <a:p>
            <a:pPr marL="0" indent="0">
              <a:buNone/>
            </a:pPr>
            <a:r>
              <a:rPr lang="en-GB" sz="4400" dirty="0">
                <a:solidFill>
                  <a:schemeClr val="bg1"/>
                </a:solidFill>
                <a:effectLst/>
                <a:latin typeface="Aptos" panose="020B0004020202020204" pitchFamily="34" charset="0"/>
                <a:ea typeface="DengXian" panose="02010600030101010101" pitchFamily="2" charset="-122"/>
                <a:cs typeface="Arial" panose="020B0604020202020204" pitchFamily="34" charset="0"/>
              </a:rPr>
              <a:t>Matt 25: 13</a:t>
            </a:r>
            <a:r>
              <a:rPr lang="en-GB" sz="4400" b="1" dirty="0">
                <a:solidFill>
                  <a:schemeClr val="bg1"/>
                </a:solidFill>
                <a:effectLst/>
                <a:latin typeface="Aptos" panose="020B0004020202020204" pitchFamily="34" charset="0"/>
                <a:ea typeface="DengXian" panose="02010600030101010101" pitchFamily="2" charset="-122"/>
                <a:cs typeface="Arial" panose="020B0604020202020204" pitchFamily="34" charset="0"/>
              </a:rPr>
              <a:t> </a:t>
            </a:r>
          </a:p>
          <a:p>
            <a:pPr marL="0" indent="0">
              <a:buNone/>
            </a:pPr>
            <a:r>
              <a:rPr lang="en-GB" sz="4400" dirty="0">
                <a:solidFill>
                  <a:schemeClr val="bg1"/>
                </a:solidFill>
                <a:effectLst/>
                <a:latin typeface="Segoe UI" panose="020B0502040204020203" pitchFamily="34" charset="0"/>
                <a:ea typeface="DengXian" panose="02010600030101010101" pitchFamily="2" charset="-122"/>
              </a:rPr>
              <a:t>So, my disciples, always be ready! You don't know the day or the time when all this will happen.</a:t>
            </a:r>
            <a:endParaRPr lang="en-GB" sz="6600" dirty="0">
              <a:solidFill>
                <a:schemeClr val="bg1"/>
              </a:solidFill>
            </a:endParaRPr>
          </a:p>
        </p:txBody>
      </p:sp>
      <p:sp>
        <p:nvSpPr>
          <p:cNvPr id="6" name="Footer Placeholder 5">
            <a:extLst>
              <a:ext uri="{FF2B5EF4-FFF2-40B4-BE49-F238E27FC236}">
                <a16:creationId xmlns:a16="http://schemas.microsoft.com/office/drawing/2014/main" id="{193CD665-9791-43AD-857D-5E3A477E6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1F0468-CDB9-926B-9D2F-482AD86F1DAC}"/>
              </a:ext>
            </a:extLst>
          </p:cNvPr>
          <p:cNvSpPr>
            <a:spLocks noGrp="1"/>
          </p:cNvSpPr>
          <p:nvPr>
            <p:ph type="sldNum" sz="quarter" idx="12"/>
          </p:nvPr>
        </p:nvSpPr>
        <p:spPr/>
        <p:txBody>
          <a:bodyPr/>
          <a:lstStyle/>
          <a:p>
            <a:fld id="{BDD929FA-79A7-47B7-BF4C-8C146230B1E4}" type="slidenum">
              <a:rPr lang="en-GB" smtClean="0"/>
              <a:pPr/>
              <a:t>60</a:t>
            </a:fld>
            <a:endParaRPr lang="en-GB"/>
          </a:p>
        </p:txBody>
      </p:sp>
    </p:spTree>
    <p:extLst>
      <p:ext uri="{BB962C8B-B14F-4D97-AF65-F5344CB8AC3E}">
        <p14:creationId xmlns:p14="http://schemas.microsoft.com/office/powerpoint/2010/main" val="226612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8C8B-3843-0AF8-0945-C01A22C811C1}"/>
              </a:ext>
            </a:extLst>
          </p:cNvPr>
          <p:cNvSpPr>
            <a:spLocks noGrp="1"/>
          </p:cNvSpPr>
          <p:nvPr>
            <p:ph type="title"/>
          </p:nvPr>
        </p:nvSpPr>
        <p:spPr>
          <a:xfrm>
            <a:off x="323528" y="188640"/>
            <a:ext cx="8229600" cy="436909"/>
          </a:xfrm>
        </p:spPr>
        <p:txBody>
          <a:bodyPr>
            <a:normAutofit fontScale="90000"/>
          </a:bodyPr>
          <a:lstStyle/>
          <a:p>
            <a:r>
              <a:rPr lang="en-GB" sz="4800" dirty="0">
                <a:solidFill>
                  <a:schemeClr val="bg1"/>
                </a:solidFill>
              </a:rPr>
              <a:t>2. With Focus and Clarity</a:t>
            </a:r>
          </a:p>
        </p:txBody>
      </p:sp>
      <p:sp>
        <p:nvSpPr>
          <p:cNvPr id="3" name="Content Placeholder 2">
            <a:extLst>
              <a:ext uri="{FF2B5EF4-FFF2-40B4-BE49-F238E27FC236}">
                <a16:creationId xmlns:a16="http://schemas.microsoft.com/office/drawing/2014/main" id="{C9994007-0543-DE87-6CD4-57AABC2658F7}"/>
              </a:ext>
            </a:extLst>
          </p:cNvPr>
          <p:cNvSpPr>
            <a:spLocks noGrp="1"/>
          </p:cNvSpPr>
          <p:nvPr>
            <p:ph idx="1"/>
          </p:nvPr>
        </p:nvSpPr>
        <p:spPr>
          <a:xfrm>
            <a:off x="457200" y="980728"/>
            <a:ext cx="8229600" cy="5145435"/>
          </a:xfrm>
        </p:spPr>
        <p:txBody>
          <a:bodyPr>
            <a:normAutofit fontScale="62500" lnSpcReduction="20000"/>
          </a:bodyPr>
          <a:lstStyle/>
          <a:p>
            <a:pPr marL="0" indent="0">
              <a:buNone/>
            </a:pPr>
            <a:r>
              <a:rPr lang="en-GB" sz="5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Philippians 3:12 – 16 (ICB)</a:t>
            </a:r>
          </a:p>
          <a:p>
            <a:pPr marL="0" indent="0" algn="l">
              <a:buNone/>
            </a:pPr>
            <a:endParaRPr lang="en-GB" sz="4000" b="1" i="0" baseline="30000" dirty="0">
              <a:solidFill>
                <a:schemeClr val="bg1"/>
              </a:solidFill>
              <a:effectLst/>
              <a:latin typeface="system-ui"/>
            </a:endParaRPr>
          </a:p>
          <a:p>
            <a:pPr marL="0" indent="0" algn="l">
              <a:buNone/>
            </a:pPr>
            <a:r>
              <a:rPr lang="en-GB" sz="4000" b="1" i="0" baseline="30000" dirty="0">
                <a:solidFill>
                  <a:schemeClr val="bg1"/>
                </a:solidFill>
                <a:effectLst/>
                <a:latin typeface="system-ui"/>
              </a:rPr>
              <a:t>12 </a:t>
            </a:r>
            <a:r>
              <a:rPr lang="en-GB" sz="4000" b="0" i="0" dirty="0">
                <a:solidFill>
                  <a:schemeClr val="bg1"/>
                </a:solidFill>
                <a:effectLst/>
                <a:latin typeface="system-ui"/>
              </a:rPr>
              <a:t>I do not mean that I am already as God wants me to be. I have not yet reached that goal. But I </a:t>
            </a:r>
            <a:r>
              <a:rPr lang="en-GB" sz="4000" i="0" dirty="0">
                <a:solidFill>
                  <a:schemeClr val="bg1"/>
                </a:solidFill>
                <a:effectLst/>
                <a:highlight>
                  <a:srgbClr val="FF0000"/>
                </a:highlight>
                <a:latin typeface="system-ui"/>
              </a:rPr>
              <a:t>continue trying </a:t>
            </a:r>
            <a:r>
              <a:rPr lang="en-GB" sz="4000" b="0" i="0" dirty="0">
                <a:solidFill>
                  <a:schemeClr val="bg1"/>
                </a:solidFill>
                <a:effectLst/>
                <a:latin typeface="system-ui"/>
              </a:rPr>
              <a:t>to reach it and to make it mine. Christ wants me to do that. That is the reason Christ made me his. </a:t>
            </a:r>
            <a:r>
              <a:rPr lang="en-GB" sz="4000" b="1" i="0" baseline="30000" dirty="0">
                <a:solidFill>
                  <a:schemeClr val="bg1"/>
                </a:solidFill>
                <a:effectLst/>
                <a:latin typeface="system-ui"/>
              </a:rPr>
              <a:t>13 </a:t>
            </a:r>
            <a:r>
              <a:rPr lang="en-GB" sz="4000" b="0" i="0" dirty="0">
                <a:solidFill>
                  <a:schemeClr val="bg1"/>
                </a:solidFill>
                <a:effectLst/>
                <a:latin typeface="system-ui"/>
              </a:rPr>
              <a:t>Brothers, I know that I have not yet reached that goal. But there is one </a:t>
            </a:r>
            <a:r>
              <a:rPr lang="en-GB" sz="4000" b="0" i="0" dirty="0">
                <a:solidFill>
                  <a:schemeClr val="bg1"/>
                </a:solidFill>
                <a:effectLst/>
                <a:highlight>
                  <a:srgbClr val="FF0000"/>
                </a:highlight>
                <a:latin typeface="system-ui"/>
              </a:rPr>
              <a:t>thing I always do</a:t>
            </a:r>
            <a:r>
              <a:rPr lang="en-GB" sz="4000" b="0" i="0" dirty="0">
                <a:solidFill>
                  <a:schemeClr val="bg1"/>
                </a:solidFill>
                <a:effectLst/>
                <a:latin typeface="system-ui"/>
              </a:rPr>
              <a:t>: I forget the things that are past. </a:t>
            </a:r>
            <a:r>
              <a:rPr lang="en-GB" sz="4000" b="0" i="0" dirty="0">
                <a:solidFill>
                  <a:schemeClr val="bg1"/>
                </a:solidFill>
                <a:effectLst/>
                <a:highlight>
                  <a:srgbClr val="FF0000"/>
                </a:highlight>
                <a:latin typeface="system-ui"/>
              </a:rPr>
              <a:t>I try as hard as I can </a:t>
            </a:r>
            <a:r>
              <a:rPr lang="en-GB" sz="4000" b="0" i="0" dirty="0">
                <a:solidFill>
                  <a:schemeClr val="bg1"/>
                </a:solidFill>
                <a:effectLst/>
                <a:latin typeface="system-ui"/>
              </a:rPr>
              <a:t>to reach the goal that is before me. </a:t>
            </a:r>
            <a:r>
              <a:rPr lang="en-GB" sz="4000" b="1" i="0" baseline="30000" dirty="0">
                <a:solidFill>
                  <a:schemeClr val="bg1"/>
                </a:solidFill>
                <a:effectLst/>
                <a:latin typeface="system-ui"/>
              </a:rPr>
              <a:t>14 </a:t>
            </a:r>
            <a:r>
              <a:rPr lang="en-GB" sz="4000" b="0" i="0" dirty="0">
                <a:solidFill>
                  <a:schemeClr val="bg1"/>
                </a:solidFill>
                <a:effectLst/>
                <a:highlight>
                  <a:srgbClr val="FF0000"/>
                </a:highlight>
                <a:latin typeface="system-ui"/>
              </a:rPr>
              <a:t>I keep trying </a:t>
            </a:r>
            <a:r>
              <a:rPr lang="en-GB" sz="4000" b="0" i="0" dirty="0">
                <a:solidFill>
                  <a:schemeClr val="bg1"/>
                </a:solidFill>
                <a:effectLst/>
                <a:latin typeface="system-ui"/>
              </a:rPr>
              <a:t>to reach the goal and get the prize. That prize is mine because God called me through Christ to the life above.</a:t>
            </a:r>
          </a:p>
          <a:p>
            <a:pPr marL="0" indent="0" algn="l">
              <a:buNone/>
            </a:pPr>
            <a:r>
              <a:rPr lang="en-GB" sz="4000" b="1" i="0" baseline="30000" dirty="0">
                <a:solidFill>
                  <a:schemeClr val="bg1"/>
                </a:solidFill>
                <a:effectLst/>
                <a:latin typeface="system-ui"/>
              </a:rPr>
              <a:t>15 </a:t>
            </a:r>
            <a:r>
              <a:rPr lang="en-GB" sz="4000" b="0" i="0" dirty="0">
                <a:solidFill>
                  <a:schemeClr val="bg1"/>
                </a:solidFill>
                <a:effectLst/>
                <a:latin typeface="system-ui"/>
              </a:rPr>
              <a:t>All of us who have grown spiritually to be mature should think this way, too. And if there are things you do not agree with, God will make them clear to you. </a:t>
            </a:r>
            <a:r>
              <a:rPr lang="en-GB" sz="4000" b="1" i="0" baseline="30000" dirty="0">
                <a:solidFill>
                  <a:schemeClr val="bg1"/>
                </a:solidFill>
                <a:effectLst/>
                <a:latin typeface="system-ui"/>
              </a:rPr>
              <a:t>16 </a:t>
            </a:r>
            <a:r>
              <a:rPr lang="en-GB" sz="4000" b="0" i="0" dirty="0">
                <a:solidFill>
                  <a:schemeClr val="bg1"/>
                </a:solidFill>
                <a:effectLst/>
                <a:latin typeface="system-ui"/>
              </a:rPr>
              <a:t>But we should </a:t>
            </a:r>
            <a:r>
              <a:rPr lang="en-GB" sz="4000" b="0" i="0" dirty="0">
                <a:solidFill>
                  <a:schemeClr val="bg1"/>
                </a:solidFill>
                <a:effectLst/>
                <a:highlight>
                  <a:srgbClr val="FF0000"/>
                </a:highlight>
                <a:latin typeface="system-ui"/>
              </a:rPr>
              <a:t>continue following </a:t>
            </a:r>
            <a:r>
              <a:rPr lang="en-GB" sz="4000" b="0" i="0" dirty="0">
                <a:solidFill>
                  <a:schemeClr val="bg1"/>
                </a:solidFill>
                <a:effectLst/>
                <a:latin typeface="system-ui"/>
              </a:rPr>
              <a:t>the truth we already have.</a:t>
            </a:r>
          </a:p>
          <a:p>
            <a:pPr marL="0" indent="0">
              <a:buNone/>
            </a:pPr>
            <a:endParaRPr lang="en-GB" dirty="0">
              <a:solidFill>
                <a:schemeClr val="bg1"/>
              </a:solidFill>
            </a:endParaRPr>
          </a:p>
        </p:txBody>
      </p:sp>
      <p:sp>
        <p:nvSpPr>
          <p:cNvPr id="6" name="Footer Placeholder 5">
            <a:extLst>
              <a:ext uri="{FF2B5EF4-FFF2-40B4-BE49-F238E27FC236}">
                <a16:creationId xmlns:a16="http://schemas.microsoft.com/office/drawing/2014/main" id="{C3324C20-0B4A-4FDF-2D61-EC20533261F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20D036-F229-C51C-E456-96B089A5E10D}"/>
              </a:ext>
            </a:extLst>
          </p:cNvPr>
          <p:cNvSpPr>
            <a:spLocks noGrp="1"/>
          </p:cNvSpPr>
          <p:nvPr>
            <p:ph type="sldNum" sz="quarter" idx="12"/>
          </p:nvPr>
        </p:nvSpPr>
        <p:spPr/>
        <p:txBody>
          <a:bodyPr/>
          <a:lstStyle/>
          <a:p>
            <a:fld id="{BDD929FA-79A7-47B7-BF4C-8C146230B1E4}" type="slidenum">
              <a:rPr lang="en-GB" smtClean="0"/>
              <a:pPr/>
              <a:t>61</a:t>
            </a:fld>
            <a:endParaRPr lang="en-GB"/>
          </a:p>
        </p:txBody>
      </p:sp>
    </p:spTree>
    <p:extLst>
      <p:ext uri="{BB962C8B-B14F-4D97-AF65-F5344CB8AC3E}">
        <p14:creationId xmlns:p14="http://schemas.microsoft.com/office/powerpoint/2010/main" val="1545494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994007-0543-DE87-6CD4-57AABC2658F7}"/>
              </a:ext>
            </a:extLst>
          </p:cNvPr>
          <p:cNvSpPr>
            <a:spLocks noGrp="1"/>
          </p:cNvSpPr>
          <p:nvPr>
            <p:ph idx="1"/>
          </p:nvPr>
        </p:nvSpPr>
        <p:spPr>
          <a:xfrm>
            <a:off x="457200" y="1052736"/>
            <a:ext cx="8229600" cy="5073427"/>
          </a:xfrm>
        </p:spPr>
        <p:txBody>
          <a:bodyPr>
            <a:normAutofit/>
          </a:bodyPr>
          <a:lstStyle/>
          <a:p>
            <a:pPr marL="0" indent="0">
              <a:buNone/>
            </a:pPr>
            <a:r>
              <a:rPr lang="en-GB" sz="4800" dirty="0">
                <a:solidFill>
                  <a:schemeClr val="bg1"/>
                </a:solidFill>
              </a:rPr>
              <a:t>1 Corinthians 9: 24:</a:t>
            </a:r>
          </a:p>
          <a:p>
            <a:pPr marL="0" indent="0">
              <a:buNone/>
            </a:pPr>
            <a:endParaRPr lang="en-GB" sz="3600" dirty="0">
              <a:solidFill>
                <a:schemeClr val="bg1"/>
              </a:solidFill>
            </a:endParaRPr>
          </a:p>
          <a:p>
            <a:pPr marL="0" indent="0">
              <a:buNone/>
            </a:pPr>
            <a:r>
              <a:rPr lang="en-GB" sz="3600" dirty="0">
                <a:solidFill>
                  <a:schemeClr val="bg1"/>
                </a:solidFill>
              </a:rPr>
              <a:t> </a:t>
            </a:r>
            <a:r>
              <a:rPr lang="en-GB" sz="4400" b="1" baseline="30000" dirty="0">
                <a:solidFill>
                  <a:schemeClr val="bg1"/>
                </a:solidFill>
              </a:rPr>
              <a:t>24 </a:t>
            </a:r>
            <a:r>
              <a:rPr lang="en-GB" sz="4400" dirty="0">
                <a:solidFill>
                  <a:schemeClr val="bg1"/>
                </a:solidFill>
              </a:rPr>
              <a:t>Do you not know that in a race all the runners run, but only one gets the prize? Run in such a way as to get the prize.</a:t>
            </a:r>
          </a:p>
        </p:txBody>
      </p:sp>
      <p:sp>
        <p:nvSpPr>
          <p:cNvPr id="4" name="Title 1">
            <a:extLst>
              <a:ext uri="{FF2B5EF4-FFF2-40B4-BE49-F238E27FC236}">
                <a16:creationId xmlns:a16="http://schemas.microsoft.com/office/drawing/2014/main" id="{2E800A36-C5AA-84C4-7060-422FB5A54F8D}"/>
              </a:ext>
            </a:extLst>
          </p:cNvPr>
          <p:cNvSpPr txBox="1">
            <a:spLocks/>
          </p:cNvSpPr>
          <p:nvPr/>
        </p:nvSpPr>
        <p:spPr>
          <a:xfrm>
            <a:off x="107504" y="116632"/>
            <a:ext cx="8229600" cy="5089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solidFill>
                  <a:schemeClr val="bg1"/>
                </a:solidFill>
              </a:rPr>
              <a:t>3. With Determination</a:t>
            </a:r>
          </a:p>
        </p:txBody>
      </p:sp>
      <p:sp>
        <p:nvSpPr>
          <p:cNvPr id="11" name="Footer Placeholder 10">
            <a:extLst>
              <a:ext uri="{FF2B5EF4-FFF2-40B4-BE49-F238E27FC236}">
                <a16:creationId xmlns:a16="http://schemas.microsoft.com/office/drawing/2014/main" id="{7B612CD5-E9C3-D53E-C482-156C856F6368}"/>
              </a:ext>
            </a:extLst>
          </p:cNvPr>
          <p:cNvSpPr>
            <a:spLocks noGrp="1"/>
          </p:cNvSpPr>
          <p:nvPr>
            <p:ph type="ftr" sz="quarter" idx="11"/>
          </p:nvPr>
        </p:nvSpPr>
        <p:spPr/>
        <p:txBody>
          <a:bodyPr/>
          <a:lstStyle/>
          <a:p>
            <a:endParaRPr lang="en-GB"/>
          </a:p>
        </p:txBody>
      </p:sp>
      <p:sp>
        <p:nvSpPr>
          <p:cNvPr id="12" name="Slide Number Placeholder 11">
            <a:extLst>
              <a:ext uri="{FF2B5EF4-FFF2-40B4-BE49-F238E27FC236}">
                <a16:creationId xmlns:a16="http://schemas.microsoft.com/office/drawing/2014/main" id="{FED0B2D9-70A9-6712-47D3-90A34984055B}"/>
              </a:ext>
            </a:extLst>
          </p:cNvPr>
          <p:cNvSpPr>
            <a:spLocks noGrp="1"/>
          </p:cNvSpPr>
          <p:nvPr>
            <p:ph type="sldNum" sz="quarter" idx="12"/>
          </p:nvPr>
        </p:nvSpPr>
        <p:spPr/>
        <p:txBody>
          <a:bodyPr/>
          <a:lstStyle/>
          <a:p>
            <a:fld id="{BDD929FA-79A7-47B7-BF4C-8C146230B1E4}" type="slidenum">
              <a:rPr lang="en-GB" smtClean="0"/>
              <a:pPr/>
              <a:t>62</a:t>
            </a:fld>
            <a:endParaRPr lang="en-GB"/>
          </a:p>
        </p:txBody>
      </p:sp>
    </p:spTree>
    <p:extLst>
      <p:ext uri="{BB962C8B-B14F-4D97-AF65-F5344CB8AC3E}">
        <p14:creationId xmlns:p14="http://schemas.microsoft.com/office/powerpoint/2010/main" val="385908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8C8B-3843-0AF8-0945-C01A22C811C1}"/>
              </a:ext>
            </a:extLst>
          </p:cNvPr>
          <p:cNvSpPr>
            <a:spLocks noGrp="1"/>
          </p:cNvSpPr>
          <p:nvPr>
            <p:ph type="title"/>
          </p:nvPr>
        </p:nvSpPr>
        <p:spPr>
          <a:xfrm>
            <a:off x="323528" y="188640"/>
            <a:ext cx="8229600" cy="436909"/>
          </a:xfrm>
        </p:spPr>
        <p:txBody>
          <a:bodyPr>
            <a:noAutofit/>
          </a:bodyPr>
          <a:lstStyle/>
          <a:p>
            <a:r>
              <a:rPr lang="en-GB" dirty="0">
                <a:solidFill>
                  <a:schemeClr val="bg1"/>
                </a:solidFill>
              </a:rPr>
              <a:t>4. With Self-</a:t>
            </a:r>
            <a:r>
              <a:rPr lang="en-GB" dirty="0" err="1">
                <a:solidFill>
                  <a:schemeClr val="bg1"/>
                </a:solidFill>
              </a:rPr>
              <a:t>Disipline</a:t>
            </a:r>
            <a:endParaRPr lang="en-GB" dirty="0">
              <a:solidFill>
                <a:schemeClr val="bg1"/>
              </a:solidFill>
            </a:endParaRPr>
          </a:p>
        </p:txBody>
      </p:sp>
      <p:sp>
        <p:nvSpPr>
          <p:cNvPr id="3" name="Content Placeholder 2">
            <a:extLst>
              <a:ext uri="{FF2B5EF4-FFF2-40B4-BE49-F238E27FC236}">
                <a16:creationId xmlns:a16="http://schemas.microsoft.com/office/drawing/2014/main" id="{C9994007-0543-DE87-6CD4-57AABC2658F7}"/>
              </a:ext>
            </a:extLst>
          </p:cNvPr>
          <p:cNvSpPr>
            <a:spLocks noGrp="1"/>
          </p:cNvSpPr>
          <p:nvPr>
            <p:ph idx="1"/>
          </p:nvPr>
        </p:nvSpPr>
        <p:spPr>
          <a:xfrm>
            <a:off x="457200" y="980728"/>
            <a:ext cx="8229600" cy="5145435"/>
          </a:xfrm>
        </p:spPr>
        <p:txBody>
          <a:bodyPr>
            <a:normAutofit/>
          </a:bodyPr>
          <a:lstStyle/>
          <a:p>
            <a:pPr marL="0" indent="0">
              <a:buNone/>
            </a:pPr>
            <a:r>
              <a:rPr lang="en-GB"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1 Corinthians 9: 25 -27 (ICB)</a:t>
            </a:r>
          </a:p>
          <a:p>
            <a:pPr marL="0" indent="0">
              <a:buNone/>
            </a:pPr>
            <a:r>
              <a:rPr lang="en-GB" sz="2800" b="1" i="0" baseline="30000" dirty="0">
                <a:solidFill>
                  <a:schemeClr val="bg1"/>
                </a:solidFill>
                <a:effectLst/>
                <a:latin typeface="system-ui"/>
              </a:rPr>
              <a:t>25 </a:t>
            </a:r>
            <a:r>
              <a:rPr lang="en-GB" sz="2800" b="0" i="0" dirty="0">
                <a:solidFill>
                  <a:schemeClr val="bg1"/>
                </a:solidFill>
                <a:effectLst/>
                <a:latin typeface="system-ui"/>
              </a:rPr>
              <a:t>All those who compete in the games use strict training. They do this so that they can win a crown. That crown is an earthly thing that lasts only a short time. But our crown will continue forever. </a:t>
            </a:r>
            <a:r>
              <a:rPr lang="en-GB" sz="2800" b="1" i="0" baseline="30000" dirty="0">
                <a:solidFill>
                  <a:schemeClr val="bg1"/>
                </a:solidFill>
                <a:effectLst/>
                <a:latin typeface="system-ui"/>
              </a:rPr>
              <a:t>26 </a:t>
            </a:r>
            <a:r>
              <a:rPr lang="en-GB" sz="2800" b="0" i="0" dirty="0">
                <a:solidFill>
                  <a:schemeClr val="bg1"/>
                </a:solidFill>
                <a:effectLst/>
                <a:latin typeface="system-ui"/>
              </a:rPr>
              <a:t>So I do not run without a goal. I fight like a boxer who is hitting something—not just the air. </a:t>
            </a:r>
            <a:r>
              <a:rPr lang="en-GB" sz="2800" b="1" i="0" baseline="30000" dirty="0">
                <a:solidFill>
                  <a:schemeClr val="bg1"/>
                </a:solidFill>
                <a:effectLst/>
                <a:latin typeface="system-ui"/>
              </a:rPr>
              <a:t>27 </a:t>
            </a:r>
            <a:r>
              <a:rPr lang="en-GB" sz="2800" b="0" i="0" dirty="0">
                <a:solidFill>
                  <a:schemeClr val="bg1"/>
                </a:solidFill>
                <a:effectLst/>
                <a:latin typeface="system-ui"/>
              </a:rPr>
              <a:t>It is my own body that I hit. I make it my slave. I do this so that I myself will not be rejected after I have preached to others.</a:t>
            </a:r>
            <a:endParaRPr lang="en-GB" sz="6600" dirty="0">
              <a:solidFill>
                <a:schemeClr val="bg1"/>
              </a:solidFill>
            </a:endParaRPr>
          </a:p>
        </p:txBody>
      </p:sp>
      <p:sp>
        <p:nvSpPr>
          <p:cNvPr id="6" name="Footer Placeholder 5">
            <a:extLst>
              <a:ext uri="{FF2B5EF4-FFF2-40B4-BE49-F238E27FC236}">
                <a16:creationId xmlns:a16="http://schemas.microsoft.com/office/drawing/2014/main" id="{C2247EB7-641B-3335-B540-258169BCF8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57CE51-B51E-BEEC-8A24-C07C1DD8B6F7}"/>
              </a:ext>
            </a:extLst>
          </p:cNvPr>
          <p:cNvSpPr>
            <a:spLocks noGrp="1"/>
          </p:cNvSpPr>
          <p:nvPr>
            <p:ph type="sldNum" sz="quarter" idx="12"/>
          </p:nvPr>
        </p:nvSpPr>
        <p:spPr/>
        <p:txBody>
          <a:bodyPr/>
          <a:lstStyle/>
          <a:p>
            <a:fld id="{BDD929FA-79A7-47B7-BF4C-8C146230B1E4}" type="slidenum">
              <a:rPr lang="en-GB" smtClean="0"/>
              <a:pPr/>
              <a:t>63</a:t>
            </a:fld>
            <a:endParaRPr lang="en-GB"/>
          </a:p>
        </p:txBody>
      </p:sp>
    </p:spTree>
    <p:extLst>
      <p:ext uri="{BB962C8B-B14F-4D97-AF65-F5344CB8AC3E}">
        <p14:creationId xmlns:p14="http://schemas.microsoft.com/office/powerpoint/2010/main" val="3168728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77C63-55BB-CE32-2DC7-27B1D0EFB5A1}"/>
              </a:ext>
            </a:extLst>
          </p:cNvPr>
          <p:cNvSpPr>
            <a:spLocks noGrp="1"/>
          </p:cNvSpPr>
          <p:nvPr>
            <p:ph type="title"/>
          </p:nvPr>
        </p:nvSpPr>
        <p:spPr>
          <a:xfrm>
            <a:off x="457200" y="188640"/>
            <a:ext cx="8229600" cy="436909"/>
          </a:xfrm>
        </p:spPr>
        <p:txBody>
          <a:bodyPr>
            <a:normAutofit fontScale="90000"/>
          </a:bodyPr>
          <a:lstStyle/>
          <a:p>
            <a:endParaRPr lang="en-GB" dirty="0">
              <a:solidFill>
                <a:schemeClr val="bg1"/>
              </a:solidFill>
            </a:endParaRPr>
          </a:p>
        </p:txBody>
      </p:sp>
      <p:sp>
        <p:nvSpPr>
          <p:cNvPr id="3" name="Content Placeholder 2">
            <a:extLst>
              <a:ext uri="{FF2B5EF4-FFF2-40B4-BE49-F238E27FC236}">
                <a16:creationId xmlns:a16="http://schemas.microsoft.com/office/drawing/2014/main" id="{80D3D917-016B-0B2F-D0C4-EBAFAFF81EC4}"/>
              </a:ext>
            </a:extLst>
          </p:cNvPr>
          <p:cNvSpPr>
            <a:spLocks noGrp="1"/>
          </p:cNvSpPr>
          <p:nvPr>
            <p:ph idx="1"/>
          </p:nvPr>
        </p:nvSpPr>
        <p:spPr>
          <a:xfrm>
            <a:off x="457200" y="980728"/>
            <a:ext cx="8229600" cy="5145435"/>
          </a:xfrm>
        </p:spPr>
        <p:txBody>
          <a:bodyPr>
            <a:normAutofit/>
          </a:bodyPr>
          <a:lstStyle/>
          <a:p>
            <a:pPr marL="0" indent="0">
              <a:lnSpc>
                <a:spcPct val="115000"/>
              </a:lnSpc>
              <a:spcAft>
                <a:spcPts val="800"/>
              </a:spcAft>
              <a:buNone/>
            </a:pPr>
            <a:r>
              <a:rPr lang="en-GB" kern="100" dirty="0" err="1">
                <a:solidFill>
                  <a:schemeClr val="bg1"/>
                </a:solidFill>
                <a:effectLst/>
                <a:latin typeface="Aptos" panose="020B0004020202020204" pitchFamily="34" charset="0"/>
                <a:ea typeface="DengXian" panose="02010600030101010101" pitchFamily="2" charset="-122"/>
                <a:cs typeface="Arial" panose="020B0604020202020204" pitchFamily="34" charset="0"/>
              </a:rPr>
              <a:t>Heb</a:t>
            </a:r>
            <a:r>
              <a:rPr lang="en-GB" kern="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 12:1 - 2  (CEV)</a:t>
            </a:r>
          </a:p>
          <a:p>
            <a:pPr marL="0" indent="0">
              <a:lnSpc>
                <a:spcPct val="115000"/>
              </a:lnSpc>
              <a:spcAft>
                <a:spcPts val="800"/>
              </a:spcAft>
              <a:buNone/>
            </a:pPr>
            <a:r>
              <a:rPr lang="en-GB" kern="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So we must get rid of everything that slows us down, especially the sin that just won't let go. And we must be determined to run the race that is ahead of us. 2  We must keep our eyes on Jesus, who leads us and makes our faith complete.</a:t>
            </a:r>
          </a:p>
          <a:p>
            <a:pPr marL="0" indent="0">
              <a:buNone/>
            </a:pPr>
            <a:endParaRPr lang="en-GB" dirty="0">
              <a:solidFill>
                <a:schemeClr val="bg1"/>
              </a:solidFill>
            </a:endParaRPr>
          </a:p>
        </p:txBody>
      </p:sp>
      <p:sp>
        <p:nvSpPr>
          <p:cNvPr id="6" name="Footer Placeholder 5">
            <a:extLst>
              <a:ext uri="{FF2B5EF4-FFF2-40B4-BE49-F238E27FC236}">
                <a16:creationId xmlns:a16="http://schemas.microsoft.com/office/drawing/2014/main" id="{FFA60A70-DDBF-CF2F-6DB8-B15A634D3C5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62C85FD-58A9-7513-5DFB-CB1E32027F3E}"/>
              </a:ext>
            </a:extLst>
          </p:cNvPr>
          <p:cNvSpPr>
            <a:spLocks noGrp="1"/>
          </p:cNvSpPr>
          <p:nvPr>
            <p:ph type="sldNum" sz="quarter" idx="12"/>
          </p:nvPr>
        </p:nvSpPr>
        <p:spPr/>
        <p:txBody>
          <a:bodyPr/>
          <a:lstStyle/>
          <a:p>
            <a:fld id="{BDD929FA-79A7-47B7-BF4C-8C146230B1E4}" type="slidenum">
              <a:rPr lang="en-GB" smtClean="0"/>
              <a:pPr/>
              <a:t>64</a:t>
            </a:fld>
            <a:endParaRPr lang="en-GB"/>
          </a:p>
        </p:txBody>
      </p:sp>
    </p:spTree>
    <p:extLst>
      <p:ext uri="{BB962C8B-B14F-4D97-AF65-F5344CB8AC3E}">
        <p14:creationId xmlns:p14="http://schemas.microsoft.com/office/powerpoint/2010/main" val="26673368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B159-6CA4-3EF8-2B1C-55912159DCE4}"/>
              </a:ext>
            </a:extLst>
          </p:cNvPr>
          <p:cNvSpPr>
            <a:spLocks noGrp="1"/>
          </p:cNvSpPr>
          <p:nvPr>
            <p:ph type="title"/>
          </p:nvPr>
        </p:nvSpPr>
        <p:spPr>
          <a:xfrm>
            <a:off x="422202" y="188640"/>
            <a:ext cx="8229600" cy="436909"/>
          </a:xfrm>
        </p:spPr>
        <p:txBody>
          <a:bodyPr>
            <a:normAutofit fontScale="90000"/>
          </a:bodyPr>
          <a:lstStyle/>
          <a:p>
            <a:endParaRPr lang="en-GB"/>
          </a:p>
        </p:txBody>
      </p:sp>
      <p:pic>
        <p:nvPicPr>
          <p:cNvPr id="4" name="Content Placeholder 3">
            <a:extLst>
              <a:ext uri="{FF2B5EF4-FFF2-40B4-BE49-F238E27FC236}">
                <a16:creationId xmlns:a16="http://schemas.microsoft.com/office/drawing/2014/main" id="{9CD9C4D9-EEB9-8E09-49FD-87BB8356A26C}"/>
              </a:ext>
            </a:extLst>
          </p:cNvPr>
          <p:cNvPicPr>
            <a:picLocks noGrp="1" noChangeAspect="1"/>
          </p:cNvPicPr>
          <p:nvPr>
            <p:ph idx="1"/>
          </p:nvPr>
        </p:nvPicPr>
        <p:blipFill>
          <a:blip r:embed="rId2"/>
          <a:stretch>
            <a:fillRect/>
          </a:stretch>
        </p:blipFill>
        <p:spPr>
          <a:xfrm>
            <a:off x="393662" y="908720"/>
            <a:ext cx="4117139" cy="2088232"/>
          </a:xfrm>
          <a:prstGeom prst="rect">
            <a:avLst/>
          </a:prstGeom>
        </p:spPr>
      </p:pic>
      <p:pic>
        <p:nvPicPr>
          <p:cNvPr id="5" name="Picture 4">
            <a:extLst>
              <a:ext uri="{FF2B5EF4-FFF2-40B4-BE49-F238E27FC236}">
                <a16:creationId xmlns:a16="http://schemas.microsoft.com/office/drawing/2014/main" id="{BC796F94-12ED-BB8A-572C-6F09542C3E2B}"/>
              </a:ext>
            </a:extLst>
          </p:cNvPr>
          <p:cNvPicPr>
            <a:picLocks noChangeAspect="1"/>
          </p:cNvPicPr>
          <p:nvPr/>
        </p:nvPicPr>
        <p:blipFill>
          <a:blip r:embed="rId3"/>
          <a:stretch>
            <a:fillRect/>
          </a:stretch>
        </p:blipFill>
        <p:spPr>
          <a:xfrm>
            <a:off x="4788024" y="1357878"/>
            <a:ext cx="4102100" cy="3489847"/>
          </a:xfrm>
          <a:prstGeom prst="rect">
            <a:avLst/>
          </a:prstGeom>
        </p:spPr>
      </p:pic>
      <p:pic>
        <p:nvPicPr>
          <p:cNvPr id="6" name="Picture 5">
            <a:extLst>
              <a:ext uri="{FF2B5EF4-FFF2-40B4-BE49-F238E27FC236}">
                <a16:creationId xmlns:a16="http://schemas.microsoft.com/office/drawing/2014/main" id="{FCEBEAEC-608C-18CA-FE59-E2611B2408F9}"/>
              </a:ext>
            </a:extLst>
          </p:cNvPr>
          <p:cNvPicPr>
            <a:picLocks noChangeAspect="1"/>
          </p:cNvPicPr>
          <p:nvPr/>
        </p:nvPicPr>
        <p:blipFill>
          <a:blip r:embed="rId4"/>
          <a:stretch>
            <a:fillRect/>
          </a:stretch>
        </p:blipFill>
        <p:spPr>
          <a:xfrm>
            <a:off x="394916" y="3088753"/>
            <a:ext cx="4177084" cy="3421600"/>
          </a:xfrm>
          <a:prstGeom prst="rect">
            <a:avLst/>
          </a:prstGeom>
        </p:spPr>
      </p:pic>
      <p:sp>
        <p:nvSpPr>
          <p:cNvPr id="9" name="Footer Placeholder 8">
            <a:extLst>
              <a:ext uri="{FF2B5EF4-FFF2-40B4-BE49-F238E27FC236}">
                <a16:creationId xmlns:a16="http://schemas.microsoft.com/office/drawing/2014/main" id="{060973F4-B4E1-8809-4125-811EDE54B00B}"/>
              </a:ext>
            </a:extLst>
          </p:cNvPr>
          <p:cNvSpPr>
            <a:spLocks noGrp="1"/>
          </p:cNvSpPr>
          <p:nvPr>
            <p:ph type="ftr" sz="quarter" idx="11"/>
          </p:nvPr>
        </p:nvSpPr>
        <p:spPr/>
        <p:txBody>
          <a:bodyPr/>
          <a:lstStyle/>
          <a:p>
            <a:endParaRPr lang="en-GB"/>
          </a:p>
        </p:txBody>
      </p:sp>
      <p:sp>
        <p:nvSpPr>
          <p:cNvPr id="10" name="Slide Number Placeholder 9">
            <a:extLst>
              <a:ext uri="{FF2B5EF4-FFF2-40B4-BE49-F238E27FC236}">
                <a16:creationId xmlns:a16="http://schemas.microsoft.com/office/drawing/2014/main" id="{B8A21518-186B-1081-DEE8-277913E8218D}"/>
              </a:ext>
            </a:extLst>
          </p:cNvPr>
          <p:cNvSpPr>
            <a:spLocks noGrp="1"/>
          </p:cNvSpPr>
          <p:nvPr>
            <p:ph type="sldNum" sz="quarter" idx="12"/>
          </p:nvPr>
        </p:nvSpPr>
        <p:spPr/>
        <p:txBody>
          <a:bodyPr/>
          <a:lstStyle/>
          <a:p>
            <a:fld id="{BDD929FA-79A7-47B7-BF4C-8C146230B1E4}" type="slidenum">
              <a:rPr lang="en-GB" smtClean="0"/>
              <a:pPr/>
              <a:t>65</a:t>
            </a:fld>
            <a:endParaRPr lang="en-GB"/>
          </a:p>
        </p:txBody>
      </p:sp>
    </p:spTree>
    <p:extLst>
      <p:ext uri="{BB962C8B-B14F-4D97-AF65-F5344CB8AC3E}">
        <p14:creationId xmlns:p14="http://schemas.microsoft.com/office/powerpoint/2010/main" val="35857077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52D8F-5ED0-354B-BCFE-DC25A5083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3C4502-AF72-DC92-B032-611EDC04CFA7}"/>
              </a:ext>
            </a:extLst>
          </p:cNvPr>
          <p:cNvSpPr>
            <a:spLocks noGrp="1"/>
          </p:cNvSpPr>
          <p:nvPr>
            <p:ph type="title"/>
          </p:nvPr>
        </p:nvSpPr>
        <p:spPr>
          <a:xfrm>
            <a:off x="457200" y="188640"/>
            <a:ext cx="8229600" cy="436909"/>
          </a:xfrm>
        </p:spPr>
        <p:txBody>
          <a:bodyPr>
            <a:normAutofit fontScale="90000"/>
          </a:bodyPr>
          <a:lstStyle/>
          <a:p>
            <a:endParaRPr lang="en-GB" dirty="0">
              <a:solidFill>
                <a:schemeClr val="bg1"/>
              </a:solidFill>
            </a:endParaRPr>
          </a:p>
        </p:txBody>
      </p:sp>
      <p:sp>
        <p:nvSpPr>
          <p:cNvPr id="3" name="Content Placeholder 2">
            <a:extLst>
              <a:ext uri="{FF2B5EF4-FFF2-40B4-BE49-F238E27FC236}">
                <a16:creationId xmlns:a16="http://schemas.microsoft.com/office/drawing/2014/main" id="{6D92F074-7473-4121-2110-6C5A527EFCA0}"/>
              </a:ext>
            </a:extLst>
          </p:cNvPr>
          <p:cNvSpPr>
            <a:spLocks noGrp="1"/>
          </p:cNvSpPr>
          <p:nvPr>
            <p:ph idx="1"/>
          </p:nvPr>
        </p:nvSpPr>
        <p:spPr>
          <a:xfrm>
            <a:off x="457200" y="980728"/>
            <a:ext cx="8229600" cy="5145435"/>
          </a:xfrm>
        </p:spPr>
        <p:txBody>
          <a:bodyPr>
            <a:normAutofit/>
          </a:bodyPr>
          <a:lstStyle/>
          <a:p>
            <a:pPr marL="0" indent="0">
              <a:lnSpc>
                <a:spcPct val="115000"/>
              </a:lnSpc>
              <a:spcAft>
                <a:spcPts val="800"/>
              </a:spcAft>
              <a:buNone/>
            </a:pPr>
            <a:r>
              <a:rPr lang="en-GB" b="1" kern="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1 John 3:2 </a:t>
            </a:r>
          </a:p>
          <a:p>
            <a:pPr marL="0" indent="0">
              <a:lnSpc>
                <a:spcPct val="115000"/>
              </a:lnSpc>
              <a:spcAft>
                <a:spcPts val="800"/>
              </a:spcAft>
              <a:buNone/>
            </a:pPr>
            <a:r>
              <a:rPr lang="en-GB" b="1" kern="100" dirty="0">
                <a:solidFill>
                  <a:schemeClr val="bg1"/>
                </a:solidFill>
                <a:effectLst/>
                <a:latin typeface="Aptos" panose="020B0004020202020204" pitchFamily="34" charset="0"/>
                <a:ea typeface="DengXian" panose="02010600030101010101" pitchFamily="2" charset="-122"/>
                <a:cs typeface="Arial" panose="020B0604020202020204" pitchFamily="34" charset="0"/>
              </a:rPr>
              <a:t> </a:t>
            </a:r>
            <a:r>
              <a:rPr lang="en-GB"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My dear friends, we are already God's children, though what we will be hasn't yet been seen. But we do know when Christ returns, we will be like him, because we will see him as he truly is. </a:t>
            </a:r>
            <a:r>
              <a:rPr lang="en-GB" b="1" i="1" kern="100" baseline="300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3 </a:t>
            </a:r>
            <a:r>
              <a:rPr lang="en-GB" b="1" i="1"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This hope makes us keep ourselves holy, just as Christ</a:t>
            </a:r>
            <a:r>
              <a:rPr lang="en-GB" b="1" i="1" kern="100" baseline="300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a:t>
            </a:r>
            <a:r>
              <a:rPr lang="en-GB" b="1" i="1" u="sng" kern="100" baseline="30000" dirty="0">
                <a:solidFill>
                  <a:schemeClr val="bg1"/>
                </a:solidFill>
                <a:effectLst/>
                <a:latin typeface="Segoe UI" panose="020B0502040204020203" pitchFamily="34" charset="0"/>
                <a:ea typeface="DengXian" panose="02010600030101010101" pitchFamily="2" charset="-122"/>
                <a:cs typeface="Arial" panose="020B0604020202020204" pitchFamily="34" charset="0"/>
                <a:hlinkClick r:id="rId2" tooltip="See footnote b">
                  <a:extLst>
                    <a:ext uri="{A12FA001-AC4F-418D-AE19-62706E023703}">
                      <ahyp:hlinkClr xmlns:ahyp="http://schemas.microsoft.com/office/drawing/2018/hyperlinkcolor" val="tx"/>
                    </a:ext>
                  </a:extLst>
                </a:hlinkClick>
              </a:rPr>
              <a:t>b</a:t>
            </a:r>
            <a:r>
              <a:rPr lang="en-GB" b="1" i="1" kern="100" baseline="300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a:t>
            </a:r>
            <a:r>
              <a:rPr lang="en-GB" b="1" i="1"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 is holy.</a:t>
            </a:r>
            <a:endParaRPr lang="en-GB" kern="1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0" indent="0">
              <a:buNone/>
            </a:pPr>
            <a:endParaRPr lang="en-GB" dirty="0">
              <a:solidFill>
                <a:schemeClr val="bg1"/>
              </a:solidFill>
            </a:endParaRPr>
          </a:p>
        </p:txBody>
      </p:sp>
      <p:sp>
        <p:nvSpPr>
          <p:cNvPr id="6" name="Footer Placeholder 5">
            <a:extLst>
              <a:ext uri="{FF2B5EF4-FFF2-40B4-BE49-F238E27FC236}">
                <a16:creationId xmlns:a16="http://schemas.microsoft.com/office/drawing/2014/main" id="{ADBA9113-75AC-CC8D-4E46-373B71EFD2E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263D85-56C4-CC33-FF1A-B3225190AA42}"/>
              </a:ext>
            </a:extLst>
          </p:cNvPr>
          <p:cNvSpPr>
            <a:spLocks noGrp="1"/>
          </p:cNvSpPr>
          <p:nvPr>
            <p:ph type="sldNum" sz="quarter" idx="12"/>
          </p:nvPr>
        </p:nvSpPr>
        <p:spPr/>
        <p:txBody>
          <a:bodyPr/>
          <a:lstStyle/>
          <a:p>
            <a:fld id="{BDD929FA-79A7-47B7-BF4C-8C146230B1E4}" type="slidenum">
              <a:rPr lang="en-GB" smtClean="0"/>
              <a:pPr/>
              <a:t>66</a:t>
            </a:fld>
            <a:endParaRPr lang="en-GB"/>
          </a:p>
        </p:txBody>
      </p:sp>
    </p:spTree>
    <p:extLst>
      <p:ext uri="{BB962C8B-B14F-4D97-AF65-F5344CB8AC3E}">
        <p14:creationId xmlns:p14="http://schemas.microsoft.com/office/powerpoint/2010/main" val="20959827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680A2E6-4091-74E9-4C72-F3E75EC205A1}"/>
              </a:ext>
            </a:extLst>
          </p:cNvPr>
          <p:cNvGraphicFramePr>
            <a:graphicFrameLocks noGrp="1"/>
          </p:cNvGraphicFramePr>
          <p:nvPr>
            <p:ph idx="1"/>
          </p:nvPr>
        </p:nvGraphicFramePr>
        <p:xfrm>
          <a:off x="457200" y="908720"/>
          <a:ext cx="8229600" cy="5592064"/>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426684473"/>
                    </a:ext>
                  </a:extLst>
                </a:gridCol>
                <a:gridCol w="4114800">
                  <a:extLst>
                    <a:ext uri="{9D8B030D-6E8A-4147-A177-3AD203B41FA5}">
                      <a16:colId xmlns:a16="http://schemas.microsoft.com/office/drawing/2014/main" val="591634626"/>
                    </a:ext>
                  </a:extLst>
                </a:gridCol>
              </a:tblGrid>
              <a:tr h="5184576">
                <a:tc>
                  <a:txBody>
                    <a:bodyPr/>
                    <a:lstStyle/>
                    <a:p>
                      <a:pPr marL="0" marR="0" lvl="0" indent="0" algn="l" defTabSz="914400" rtl="0" eaLnBrk="1" fontAlgn="auto" latinLnBrk="0" hangingPunct="1">
                        <a:lnSpc>
                          <a:spcPct val="115000"/>
                        </a:lnSpc>
                        <a:spcBef>
                          <a:spcPts val="0"/>
                        </a:spcBef>
                        <a:spcAft>
                          <a:spcPts val="800"/>
                        </a:spcAft>
                        <a:buClrTx/>
                        <a:buSzTx/>
                        <a:buFont typeface="Arial" panose="020B0604020202020204" pitchFamily="34" charset="0"/>
                        <a:buNone/>
                        <a:tabLst/>
                        <a:defRPr/>
                      </a:pPr>
                      <a:r>
                        <a:rPr lang="en-GB" sz="2400" b="1"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Revelation 21, 22</a:t>
                      </a:r>
                      <a:endParaRPr lang="en-GB" sz="2400" b="0"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endParaRPr>
                    </a:p>
                    <a:p>
                      <a:pPr marL="342900" indent="-342900">
                        <a:lnSpc>
                          <a:spcPct val="115000"/>
                        </a:lnSpc>
                        <a:spcAft>
                          <a:spcPts val="800"/>
                        </a:spcAft>
                        <a:buFont typeface="Arial" panose="020B0604020202020204" pitchFamily="34" charset="0"/>
                        <a:buChar char="•"/>
                      </a:pPr>
                      <a:r>
                        <a:rPr lang="en-GB" sz="2400" b="0"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A new heaven and earth</a:t>
                      </a:r>
                      <a:endParaRPr lang="en-GB" sz="2400" b="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342900" indent="-342900">
                        <a:lnSpc>
                          <a:spcPct val="115000"/>
                        </a:lnSpc>
                        <a:spcAft>
                          <a:spcPts val="800"/>
                        </a:spcAft>
                        <a:buFont typeface="Arial" panose="020B0604020202020204" pitchFamily="34" charset="0"/>
                        <a:buChar char="•"/>
                      </a:pPr>
                      <a:r>
                        <a:rPr lang="en-GB" sz="2400" b="0"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A crown</a:t>
                      </a:r>
                    </a:p>
                    <a:p>
                      <a:pPr marL="342900" indent="-342900">
                        <a:lnSpc>
                          <a:spcPct val="115000"/>
                        </a:lnSpc>
                        <a:spcAft>
                          <a:spcPts val="800"/>
                        </a:spcAft>
                        <a:buFont typeface="Arial" panose="020B0604020202020204" pitchFamily="34" charset="0"/>
                        <a:buChar char="•"/>
                      </a:pPr>
                      <a:r>
                        <a:rPr lang="en-GB" sz="2400" b="0"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We get to live in a beautiful holy city with God and Jesus living with us</a:t>
                      </a:r>
                      <a:endParaRPr lang="en-GB" sz="2400" b="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342900" indent="-342900">
                        <a:lnSpc>
                          <a:spcPct val="115000"/>
                        </a:lnSpc>
                        <a:spcAft>
                          <a:spcPts val="800"/>
                        </a:spcAft>
                        <a:buFont typeface="Arial" panose="020B0604020202020204" pitchFamily="34" charset="0"/>
                        <a:buChar char="•"/>
                      </a:pPr>
                      <a:r>
                        <a:rPr lang="en-GB" sz="2400" b="0"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Perpetual 24-hour daylight (no night) no sun or moon; God’s glory provides the light</a:t>
                      </a:r>
                      <a:endParaRPr lang="en-GB" sz="2400" b="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endParaRPr lang="en-GB" sz="2400" b="0" dirty="0"/>
                    </a:p>
                  </a:txBody>
                  <a:tcPr>
                    <a:noFill/>
                  </a:tcPr>
                </a:tc>
                <a:tc>
                  <a:txBody>
                    <a:bodyPr/>
                    <a:lstStyle/>
                    <a:p>
                      <a:pPr marL="342900" marR="0" lvl="0" indent="-342900" algn="l" defTabSz="914400" rtl="0" eaLnBrk="1" fontAlgn="auto" latinLnBrk="0" hangingPunct="1">
                        <a:lnSpc>
                          <a:spcPct val="115000"/>
                        </a:lnSpc>
                        <a:spcBef>
                          <a:spcPts val="0"/>
                        </a:spcBef>
                        <a:spcAft>
                          <a:spcPts val="800"/>
                        </a:spcAft>
                        <a:buClrTx/>
                        <a:buSzTx/>
                        <a:buFont typeface="Arial" panose="020B0604020202020204" pitchFamily="34" charset="0"/>
                        <a:buChar char="•"/>
                        <a:tabLst/>
                        <a:defRPr/>
                      </a:pPr>
                      <a:r>
                        <a:rPr lang="en-GB" sz="2400" b="0"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Free foods that heal us and give us life</a:t>
                      </a:r>
                      <a:endParaRPr lang="en-GB" sz="2400" b="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342900" indent="-342900">
                        <a:lnSpc>
                          <a:spcPct val="115000"/>
                        </a:lnSpc>
                        <a:spcAft>
                          <a:spcPts val="800"/>
                        </a:spcAft>
                        <a:buFont typeface="Arial" panose="020B0604020202020204" pitchFamily="34" charset="0"/>
                        <a:buChar char="•"/>
                      </a:pPr>
                      <a:r>
                        <a:rPr lang="en-GB" sz="2400" b="0"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Rewards for all the good things we have done</a:t>
                      </a:r>
                      <a:endParaRPr lang="en-GB" sz="2400" b="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342900" indent="-342900">
                        <a:lnSpc>
                          <a:spcPct val="115000"/>
                        </a:lnSpc>
                        <a:spcAft>
                          <a:spcPts val="800"/>
                        </a:spcAft>
                        <a:buFont typeface="Arial" panose="020B0604020202020204" pitchFamily="34" charset="0"/>
                        <a:buChar char="•"/>
                      </a:pPr>
                      <a:r>
                        <a:rPr lang="en-GB" sz="2400" b="0"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No more pain, suffering, crying or death,; You get to live forever.</a:t>
                      </a:r>
                      <a:endParaRPr lang="en-GB" sz="2400" b="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pPr marL="342900" indent="-342900">
                        <a:lnSpc>
                          <a:spcPct val="115000"/>
                        </a:lnSpc>
                        <a:spcAft>
                          <a:spcPts val="800"/>
                        </a:spcAft>
                        <a:buFont typeface="Arial" panose="020B0604020202020204" pitchFamily="34" charset="0"/>
                        <a:buChar char="•"/>
                      </a:pPr>
                      <a:r>
                        <a:rPr lang="en-GB" sz="2400" b="0" kern="100" dirty="0">
                          <a:solidFill>
                            <a:schemeClr val="bg1"/>
                          </a:solidFill>
                          <a:effectLst/>
                          <a:latin typeface="Segoe UI" panose="020B0502040204020203" pitchFamily="34" charset="0"/>
                          <a:ea typeface="DengXian" panose="02010600030101010101" pitchFamily="2" charset="-122"/>
                          <a:cs typeface="Arial" panose="020B0604020202020204" pitchFamily="34" charset="0"/>
                        </a:rPr>
                        <a:t>Completely surrounded by good people (No bad people around you; they’ll all be outside the city)</a:t>
                      </a:r>
                      <a:endParaRPr lang="en-GB" sz="2400" b="0" kern="100" dirty="0">
                        <a:solidFill>
                          <a:schemeClr val="bg1"/>
                        </a:solidFill>
                        <a:effectLst/>
                        <a:latin typeface="Aptos" panose="020B0004020202020204" pitchFamily="34" charset="0"/>
                        <a:ea typeface="DengXian" panose="02010600030101010101" pitchFamily="2" charset="-122"/>
                        <a:cs typeface="Arial" panose="020B0604020202020204" pitchFamily="34" charset="0"/>
                      </a:endParaRPr>
                    </a:p>
                    <a:p>
                      <a:endParaRPr lang="en-GB" sz="2400" b="0" dirty="0"/>
                    </a:p>
                  </a:txBody>
                  <a:tcPr>
                    <a:noFill/>
                  </a:tcPr>
                </a:tc>
                <a:extLst>
                  <a:ext uri="{0D108BD9-81ED-4DB2-BD59-A6C34878D82A}">
                    <a16:rowId xmlns:a16="http://schemas.microsoft.com/office/drawing/2014/main" val="2832511097"/>
                  </a:ext>
                </a:extLst>
              </a:tr>
            </a:tbl>
          </a:graphicData>
        </a:graphic>
      </p:graphicFrame>
      <p:sp>
        <p:nvSpPr>
          <p:cNvPr id="5" name="Title 1">
            <a:extLst>
              <a:ext uri="{FF2B5EF4-FFF2-40B4-BE49-F238E27FC236}">
                <a16:creationId xmlns:a16="http://schemas.microsoft.com/office/drawing/2014/main" id="{0C635E8A-55B5-9E23-48C3-F141819C8921}"/>
              </a:ext>
            </a:extLst>
          </p:cNvPr>
          <p:cNvSpPr>
            <a:spLocks noGrp="1"/>
          </p:cNvSpPr>
          <p:nvPr>
            <p:ph type="title"/>
          </p:nvPr>
        </p:nvSpPr>
        <p:spPr>
          <a:xfrm>
            <a:off x="431800" y="260350"/>
            <a:ext cx="8229600" cy="436563"/>
          </a:xfrm>
        </p:spPr>
        <p:txBody>
          <a:bodyPr>
            <a:normAutofit fontScale="90000"/>
          </a:bodyPr>
          <a:lstStyle/>
          <a:p>
            <a:r>
              <a:rPr lang="en-GB" dirty="0">
                <a:solidFill>
                  <a:schemeClr val="bg1"/>
                </a:solidFill>
              </a:rPr>
              <a:t>When Christ Returns We Get</a:t>
            </a:r>
            <a:endParaRPr lang="en-GB" dirty="0"/>
          </a:p>
        </p:txBody>
      </p:sp>
      <p:sp>
        <p:nvSpPr>
          <p:cNvPr id="8" name="Footer Placeholder 7">
            <a:extLst>
              <a:ext uri="{FF2B5EF4-FFF2-40B4-BE49-F238E27FC236}">
                <a16:creationId xmlns:a16="http://schemas.microsoft.com/office/drawing/2014/main" id="{8294AF6E-6A9F-23F2-1571-73BA1E1208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ACEC8DA-0A49-09FD-475E-05D355995558}"/>
              </a:ext>
            </a:extLst>
          </p:cNvPr>
          <p:cNvSpPr>
            <a:spLocks noGrp="1"/>
          </p:cNvSpPr>
          <p:nvPr>
            <p:ph type="sldNum" sz="quarter" idx="12"/>
          </p:nvPr>
        </p:nvSpPr>
        <p:spPr/>
        <p:txBody>
          <a:bodyPr/>
          <a:lstStyle/>
          <a:p>
            <a:fld id="{BDD929FA-79A7-47B7-BF4C-8C146230B1E4}" type="slidenum">
              <a:rPr lang="en-GB" smtClean="0"/>
              <a:pPr/>
              <a:t>67</a:t>
            </a:fld>
            <a:endParaRPr lang="en-GB"/>
          </a:p>
        </p:txBody>
      </p:sp>
    </p:spTree>
    <p:extLst>
      <p:ext uri="{BB962C8B-B14F-4D97-AF65-F5344CB8AC3E}">
        <p14:creationId xmlns:p14="http://schemas.microsoft.com/office/powerpoint/2010/main" val="1500070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2AB4-D7CA-5199-C07D-78BC7EF67BDA}"/>
              </a:ext>
            </a:extLst>
          </p:cNvPr>
          <p:cNvSpPr>
            <a:spLocks noGrp="1"/>
          </p:cNvSpPr>
          <p:nvPr>
            <p:ph type="title"/>
          </p:nvPr>
        </p:nvSpPr>
        <p:spPr>
          <a:xfrm>
            <a:off x="428221" y="288810"/>
            <a:ext cx="8229600" cy="436909"/>
          </a:xfrm>
        </p:spPr>
        <p:txBody>
          <a:bodyPr>
            <a:normAutofit fontScale="90000"/>
          </a:bodyPr>
          <a:lstStyle/>
          <a:p>
            <a:r>
              <a:rPr lang="en-GB" dirty="0">
                <a:solidFill>
                  <a:schemeClr val="bg1"/>
                </a:solidFill>
              </a:rPr>
              <a:t>2 Tim 4: 7-8 (ICB)</a:t>
            </a:r>
          </a:p>
        </p:txBody>
      </p:sp>
      <p:sp>
        <p:nvSpPr>
          <p:cNvPr id="3" name="Content Placeholder 2">
            <a:extLst>
              <a:ext uri="{FF2B5EF4-FFF2-40B4-BE49-F238E27FC236}">
                <a16:creationId xmlns:a16="http://schemas.microsoft.com/office/drawing/2014/main" id="{2A5D5670-4539-E69B-606E-739B19E047D3}"/>
              </a:ext>
            </a:extLst>
          </p:cNvPr>
          <p:cNvSpPr>
            <a:spLocks noGrp="1"/>
          </p:cNvSpPr>
          <p:nvPr>
            <p:ph idx="1"/>
          </p:nvPr>
        </p:nvSpPr>
        <p:spPr>
          <a:xfrm>
            <a:off x="457200" y="980728"/>
            <a:ext cx="8229600" cy="5145435"/>
          </a:xfrm>
        </p:spPr>
        <p:txBody>
          <a:bodyPr>
            <a:normAutofit/>
          </a:bodyPr>
          <a:lstStyle/>
          <a:p>
            <a:r>
              <a:rPr lang="en-GB" sz="3600" b="1" i="0" baseline="30000" dirty="0">
                <a:solidFill>
                  <a:schemeClr val="bg1"/>
                </a:solidFill>
                <a:effectLst/>
                <a:latin typeface="system-ui"/>
              </a:rPr>
              <a:t>7 </a:t>
            </a:r>
            <a:r>
              <a:rPr lang="en-GB" sz="3600" b="0" i="0" dirty="0">
                <a:solidFill>
                  <a:schemeClr val="bg1"/>
                </a:solidFill>
                <a:effectLst/>
                <a:latin typeface="system-ui"/>
              </a:rPr>
              <a:t>I have fought the good fight. I have finished the race. I have kept the faith. </a:t>
            </a:r>
            <a:r>
              <a:rPr lang="en-GB" sz="3600" b="1" i="0" baseline="30000" dirty="0">
                <a:solidFill>
                  <a:schemeClr val="bg1"/>
                </a:solidFill>
                <a:effectLst/>
                <a:latin typeface="system-ui"/>
              </a:rPr>
              <a:t>8 </a:t>
            </a:r>
            <a:r>
              <a:rPr lang="en-GB" sz="3600" b="0" i="0" dirty="0">
                <a:solidFill>
                  <a:schemeClr val="bg1"/>
                </a:solidFill>
                <a:effectLst/>
                <a:latin typeface="system-ui"/>
              </a:rPr>
              <a:t>Now, a crown is waiting for me. I will get that crown for being right with God. The Lord is the judge who judges rightly, and he will give me the crown on that Day.</a:t>
            </a:r>
            <a:r>
              <a:rPr lang="en-GB" sz="3600" b="0" i="0" baseline="30000" dirty="0">
                <a:solidFill>
                  <a:schemeClr val="bg1"/>
                </a:solidFill>
                <a:effectLst/>
                <a:latin typeface="system-ui"/>
              </a:rPr>
              <a:t>[</a:t>
            </a:r>
            <a:r>
              <a:rPr lang="en-GB" sz="3600" b="0" i="0" baseline="30000" dirty="0">
                <a:solidFill>
                  <a:schemeClr val="bg1"/>
                </a:solidFill>
                <a:effectLst/>
                <a:latin typeface="system-ui"/>
                <a:hlinkClick r:id="rId2" tooltip="See footnote a">
                  <a:extLst>
                    <a:ext uri="{A12FA001-AC4F-418D-AE19-62706E023703}">
                      <ahyp:hlinkClr xmlns:ahyp="http://schemas.microsoft.com/office/drawing/2018/hyperlinkcolor" val="tx"/>
                    </a:ext>
                  </a:extLst>
                </a:hlinkClick>
              </a:rPr>
              <a:t>a</a:t>
            </a:r>
            <a:r>
              <a:rPr lang="en-GB" sz="3600" b="0" i="0" baseline="30000" dirty="0">
                <a:solidFill>
                  <a:schemeClr val="bg1"/>
                </a:solidFill>
                <a:effectLst/>
                <a:latin typeface="system-ui"/>
              </a:rPr>
              <a:t>]</a:t>
            </a:r>
            <a:r>
              <a:rPr lang="en-GB" sz="3600" b="0" i="0" dirty="0">
                <a:solidFill>
                  <a:schemeClr val="bg1"/>
                </a:solidFill>
                <a:effectLst/>
                <a:latin typeface="system-ui"/>
              </a:rPr>
              <a:t> He will give that crown not only to me but to all those who have waited with love for him to come again.</a:t>
            </a:r>
            <a:endParaRPr lang="en-GB" sz="3600" dirty="0">
              <a:solidFill>
                <a:schemeClr val="bg1"/>
              </a:solidFill>
            </a:endParaRPr>
          </a:p>
        </p:txBody>
      </p:sp>
      <p:sp>
        <p:nvSpPr>
          <p:cNvPr id="6" name="Footer Placeholder 5">
            <a:extLst>
              <a:ext uri="{FF2B5EF4-FFF2-40B4-BE49-F238E27FC236}">
                <a16:creationId xmlns:a16="http://schemas.microsoft.com/office/drawing/2014/main" id="{D494727F-D255-99DD-2FD2-4FC213611B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FD4701-1042-D2C7-B176-6B5F664E96EB}"/>
              </a:ext>
            </a:extLst>
          </p:cNvPr>
          <p:cNvSpPr>
            <a:spLocks noGrp="1"/>
          </p:cNvSpPr>
          <p:nvPr>
            <p:ph type="sldNum" sz="quarter" idx="12"/>
          </p:nvPr>
        </p:nvSpPr>
        <p:spPr/>
        <p:txBody>
          <a:bodyPr/>
          <a:lstStyle/>
          <a:p>
            <a:fld id="{BDD929FA-79A7-47B7-BF4C-8C146230B1E4}" type="slidenum">
              <a:rPr lang="en-GB" smtClean="0"/>
              <a:pPr/>
              <a:t>68</a:t>
            </a:fld>
            <a:endParaRPr lang="en-GB"/>
          </a:p>
        </p:txBody>
      </p:sp>
    </p:spTree>
    <p:extLst>
      <p:ext uri="{BB962C8B-B14F-4D97-AF65-F5344CB8AC3E}">
        <p14:creationId xmlns:p14="http://schemas.microsoft.com/office/powerpoint/2010/main" val="1668292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4C63B-24E6-2D4C-5BB1-3B5ECD870829}"/>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A73D642-B236-1966-5374-C0D5D247F428}"/>
              </a:ext>
            </a:extLst>
          </p:cNvPr>
          <p:cNvGraphicFramePr>
            <a:graphicFrameLocks noGrp="1"/>
          </p:cNvGraphicFramePr>
          <p:nvPr>
            <p:ph idx="1"/>
          </p:nvPr>
        </p:nvGraphicFramePr>
        <p:xfrm>
          <a:off x="179512" y="908720"/>
          <a:ext cx="8856984" cy="5806440"/>
        </p:xfrm>
        <a:graphic>
          <a:graphicData uri="http://schemas.openxmlformats.org/drawingml/2006/table">
            <a:tbl>
              <a:tblPr firstRow="1" bandRow="1">
                <a:tableStyleId>{5C22544A-7EE6-4342-B048-85BDC9FD1C3A}</a:tableStyleId>
              </a:tblPr>
              <a:tblGrid>
                <a:gridCol w="4428492">
                  <a:extLst>
                    <a:ext uri="{9D8B030D-6E8A-4147-A177-3AD203B41FA5}">
                      <a16:colId xmlns:a16="http://schemas.microsoft.com/office/drawing/2014/main" val="426684473"/>
                    </a:ext>
                  </a:extLst>
                </a:gridCol>
                <a:gridCol w="4428492">
                  <a:extLst>
                    <a:ext uri="{9D8B030D-6E8A-4147-A177-3AD203B41FA5}">
                      <a16:colId xmlns:a16="http://schemas.microsoft.com/office/drawing/2014/main" val="591634626"/>
                    </a:ext>
                  </a:extLst>
                </a:gridCol>
              </a:tblGrid>
              <a:tr h="5040560">
                <a:tc>
                  <a:txBody>
                    <a:bodyPr/>
                    <a:lstStyle/>
                    <a:p>
                      <a:pPr marL="342900" lvl="0" indent="-342900" rtl="0">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We bring change to the city</a:t>
                      </a:r>
                    </a:p>
                    <a:p>
                      <a:pPr marL="342900" lvl="0" indent="-342900">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We show/demonstrate the gospel is ‘good news’ </a:t>
                      </a:r>
                    </a:p>
                    <a:p>
                      <a:pPr marL="342900" lvl="0" indent="-342900">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We strive to be holy so others notice we are different </a:t>
                      </a:r>
                    </a:p>
                    <a:p>
                      <a:pPr marL="342900" lvl="0" indent="-342900">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We demonstrate what God is like to others by showing them love </a:t>
                      </a:r>
                    </a:p>
                    <a:p>
                      <a:pPr marL="342900" lvl="0" indent="-342900">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We accept each other and work as a family.</a:t>
                      </a:r>
                    </a:p>
                    <a:p>
                      <a:pPr marL="342900" lvl="0" indent="-342900">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We stay united</a:t>
                      </a:r>
                    </a:p>
                    <a:p>
                      <a:pPr marL="342900" lvl="0" indent="-342900">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We worship God with our whole heart, and let him lead us through prayer and reading our bibles</a:t>
                      </a:r>
                    </a:p>
                    <a:p>
                      <a:endParaRPr lang="en-GB" sz="2400" b="0" dirty="0"/>
                    </a:p>
                  </a:txBody>
                  <a:tcPr>
                    <a:noFill/>
                  </a:tcPr>
                </a:tc>
                <a:tc>
                  <a:txBody>
                    <a:bodyPr/>
                    <a:lstStyle/>
                    <a:p>
                      <a:pPr marL="342900" lvl="0" indent="-342900" algn="l" defTabSz="914400" rtl="0" eaLnBrk="1" latinLnBrk="0" hangingPunct="1">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We all do our bit within the family of God and help each other.</a:t>
                      </a:r>
                    </a:p>
                    <a:p>
                      <a:pPr marL="342900" lvl="0" indent="-342900" algn="l" defTabSz="914400" rtl="0" eaLnBrk="1" latinLnBrk="0" hangingPunct="1">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We do our best to spread the gospel so other can learn about Christ and God’s amazing power.</a:t>
                      </a:r>
                    </a:p>
                    <a:p>
                      <a:pPr marL="342900" lvl="0" indent="-342900" algn="l" defTabSz="914400" rtl="0" eaLnBrk="1" latinLnBrk="0" hangingPunct="1">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We are confident in what we believe, we read our bibles regularly and explain it to those who want to understand.</a:t>
                      </a:r>
                    </a:p>
                    <a:p>
                      <a:pPr marL="342900" lvl="0" indent="-342900" algn="l" defTabSz="914400" rtl="0" eaLnBrk="1" latinLnBrk="0" hangingPunct="1">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As our church grows, we stay true to what we believe with no compromise.</a:t>
                      </a:r>
                    </a:p>
                    <a:p>
                      <a:pPr marL="342900" lvl="0" indent="-342900" algn="l" defTabSz="914400" rtl="0" eaLnBrk="1" latinLnBrk="0" hangingPunct="1">
                        <a:lnSpc>
                          <a:spcPct val="150000"/>
                        </a:lnSpc>
                        <a:buFont typeface="+mj-lt"/>
                        <a:buAutoNum type="arabicPeriod"/>
                      </a:pPr>
                      <a:r>
                        <a:rPr lang="en-GB" sz="1800" b="0" kern="1200" dirty="0">
                          <a:solidFill>
                            <a:schemeClr val="lt1"/>
                          </a:solidFill>
                          <a:effectLst/>
                          <a:latin typeface="Segoe UI" panose="020B0502040204020203" pitchFamily="34" charset="0"/>
                          <a:ea typeface="+mn-ea"/>
                          <a:cs typeface="Segoe UI" panose="020B0502040204020203" pitchFamily="34" charset="0"/>
                        </a:rPr>
                        <a:t>We keep our eyes on Jesus as we wait for the day that he returns in Glory.  </a:t>
                      </a:r>
                    </a:p>
                    <a:p>
                      <a:endParaRPr lang="en-GB" sz="2400" b="0" dirty="0"/>
                    </a:p>
                  </a:txBody>
                  <a:tcPr>
                    <a:noFill/>
                  </a:tcPr>
                </a:tc>
                <a:extLst>
                  <a:ext uri="{0D108BD9-81ED-4DB2-BD59-A6C34878D82A}">
                    <a16:rowId xmlns:a16="http://schemas.microsoft.com/office/drawing/2014/main" val="2832511097"/>
                  </a:ext>
                </a:extLst>
              </a:tr>
            </a:tbl>
          </a:graphicData>
        </a:graphic>
      </p:graphicFrame>
      <p:sp>
        <p:nvSpPr>
          <p:cNvPr id="5" name="Title 1">
            <a:extLst>
              <a:ext uri="{FF2B5EF4-FFF2-40B4-BE49-F238E27FC236}">
                <a16:creationId xmlns:a16="http://schemas.microsoft.com/office/drawing/2014/main" id="{439389F2-8500-2385-8360-34838A2769B4}"/>
              </a:ext>
            </a:extLst>
          </p:cNvPr>
          <p:cNvSpPr>
            <a:spLocks noGrp="1"/>
          </p:cNvSpPr>
          <p:nvPr>
            <p:ph type="title"/>
          </p:nvPr>
        </p:nvSpPr>
        <p:spPr>
          <a:xfrm>
            <a:off x="431800" y="260350"/>
            <a:ext cx="8229600" cy="436563"/>
          </a:xfrm>
        </p:spPr>
        <p:txBody>
          <a:bodyPr>
            <a:normAutofit fontScale="90000"/>
          </a:bodyPr>
          <a:lstStyle/>
          <a:p>
            <a:r>
              <a:rPr lang="en-GB" dirty="0">
                <a:solidFill>
                  <a:schemeClr val="bg1"/>
                </a:solidFill>
              </a:rPr>
              <a:t>CCC Vision</a:t>
            </a:r>
            <a:endParaRPr lang="en-GB" dirty="0"/>
          </a:p>
        </p:txBody>
      </p:sp>
      <p:sp>
        <p:nvSpPr>
          <p:cNvPr id="6" name="Footer Placeholder 5">
            <a:extLst>
              <a:ext uri="{FF2B5EF4-FFF2-40B4-BE49-F238E27FC236}">
                <a16:creationId xmlns:a16="http://schemas.microsoft.com/office/drawing/2014/main" id="{65BF3714-D19B-772A-A5A5-F868596AD0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13965C-826C-08C9-1241-295A6D9E3B1C}"/>
              </a:ext>
            </a:extLst>
          </p:cNvPr>
          <p:cNvSpPr>
            <a:spLocks noGrp="1"/>
          </p:cNvSpPr>
          <p:nvPr>
            <p:ph type="sldNum" sz="quarter" idx="12"/>
          </p:nvPr>
        </p:nvSpPr>
        <p:spPr/>
        <p:txBody>
          <a:bodyPr/>
          <a:lstStyle/>
          <a:p>
            <a:fld id="{BDD929FA-79A7-47B7-BF4C-8C146230B1E4}" type="slidenum">
              <a:rPr lang="en-GB" smtClean="0"/>
              <a:pPr/>
              <a:t>69</a:t>
            </a:fld>
            <a:endParaRPr lang="en-GB"/>
          </a:p>
        </p:txBody>
      </p:sp>
    </p:spTree>
    <p:extLst>
      <p:ext uri="{BB962C8B-B14F-4D97-AF65-F5344CB8AC3E}">
        <p14:creationId xmlns:p14="http://schemas.microsoft.com/office/powerpoint/2010/main" val="263493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764704"/>
            <a:ext cx="8640960" cy="6480720"/>
          </a:xfrm>
        </p:spPr>
        <p:txBody>
          <a:bodyPr>
            <a:noAutofit/>
          </a:bodyPr>
          <a:lstStyle/>
          <a:p>
            <a:r>
              <a:rPr lang="en-GB" sz="4400" dirty="0">
                <a:solidFill>
                  <a:schemeClr val="bg1"/>
                </a:solidFill>
              </a:rPr>
              <a:t>Now Your mercy has saved my soul</a:t>
            </a:r>
          </a:p>
          <a:p>
            <a:r>
              <a:rPr lang="en-GB" sz="4400" dirty="0">
                <a:solidFill>
                  <a:schemeClr val="bg1"/>
                </a:solidFill>
              </a:rPr>
              <a:t>Now Your freedom is all that I know</a:t>
            </a:r>
          </a:p>
          <a:p>
            <a:r>
              <a:rPr lang="en-GB" sz="4400" dirty="0">
                <a:solidFill>
                  <a:schemeClr val="bg1"/>
                </a:solidFill>
              </a:rPr>
              <a:t>The old made new Jesus when I met You</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4/6</a:t>
            </a:r>
          </a:p>
        </p:txBody>
      </p:sp>
    </p:spTree>
    <p:extLst>
      <p:ext uri="{BB962C8B-B14F-4D97-AF65-F5344CB8AC3E}">
        <p14:creationId xmlns:p14="http://schemas.microsoft.com/office/powerpoint/2010/main" val="3213867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6D2A-5E68-F15C-89E4-2DBC4F4793A3}"/>
              </a:ext>
            </a:extLst>
          </p:cNvPr>
          <p:cNvSpPr txBox="1">
            <a:spLocks/>
          </p:cNvSpPr>
          <p:nvPr/>
        </p:nvSpPr>
        <p:spPr bwMode="auto">
          <a:xfrm>
            <a:off x="457200" y="836712"/>
            <a:ext cx="8229600" cy="48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3200" b="0" i="0" u="none" strike="noStrike" kern="1200" cap="none" spc="0" normalizeH="0" baseline="0" noProof="0" dirty="0">
              <a:ln>
                <a:noFill/>
              </a:ln>
              <a:solidFill>
                <a:schemeClr val="bg1"/>
              </a:solidFill>
              <a:effectLst/>
              <a:uLnTx/>
              <a:uFillTx/>
              <a:latin typeface="Rockwell"/>
              <a:ea typeface="+mj-ea"/>
              <a:cs typeface="+mj-cs"/>
            </a:endParaRPr>
          </a:p>
        </p:txBody>
      </p:sp>
      <p:sp>
        <p:nvSpPr>
          <p:cNvPr id="4" name="Title 1">
            <a:extLst>
              <a:ext uri="{FF2B5EF4-FFF2-40B4-BE49-F238E27FC236}">
                <a16:creationId xmlns:a16="http://schemas.microsoft.com/office/drawing/2014/main" id="{89C6AC8B-4AF1-9B45-6683-F14ED4AE0E1F}"/>
              </a:ext>
            </a:extLst>
          </p:cNvPr>
          <p:cNvSpPr txBox="1">
            <a:spLocks/>
          </p:cNvSpPr>
          <p:nvPr/>
        </p:nvSpPr>
        <p:spPr bwMode="auto">
          <a:xfrm>
            <a:off x="323528" y="116632"/>
            <a:ext cx="8229600"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1" fontAlgn="base" hangingPunct="1">
              <a:spcBef>
                <a:spcPct val="0"/>
              </a:spcBef>
              <a:spcAft>
                <a:spcPct val="0"/>
              </a:spcAft>
              <a:defRPr sz="3200" kern="1200">
                <a:solidFill>
                  <a:srgbClr val="58595B"/>
                </a:solidFill>
                <a:latin typeface="Rockwell"/>
                <a:ea typeface="+mj-ea"/>
                <a:cs typeface="+mj-cs"/>
              </a:defRPr>
            </a:lvl1pPr>
            <a:lvl2pPr algn="l" defTabSz="457200" rtl="0" eaLnBrk="1" fontAlgn="base" hangingPunct="1">
              <a:spcBef>
                <a:spcPct val="0"/>
              </a:spcBef>
              <a:spcAft>
                <a:spcPct val="0"/>
              </a:spcAft>
              <a:defRPr sz="4400">
                <a:solidFill>
                  <a:srgbClr val="58595B"/>
                </a:solidFill>
                <a:latin typeface="Rockwell" panose="02060603020205020403" pitchFamily="18" charset="0"/>
              </a:defRPr>
            </a:lvl2pPr>
            <a:lvl3pPr algn="l" defTabSz="457200" rtl="0" eaLnBrk="1" fontAlgn="base" hangingPunct="1">
              <a:spcBef>
                <a:spcPct val="0"/>
              </a:spcBef>
              <a:spcAft>
                <a:spcPct val="0"/>
              </a:spcAft>
              <a:defRPr sz="4400">
                <a:solidFill>
                  <a:srgbClr val="58595B"/>
                </a:solidFill>
                <a:latin typeface="Rockwell" panose="02060603020205020403" pitchFamily="18" charset="0"/>
              </a:defRPr>
            </a:lvl3pPr>
            <a:lvl4pPr algn="l" defTabSz="457200" rtl="0" eaLnBrk="1" fontAlgn="base" hangingPunct="1">
              <a:spcBef>
                <a:spcPct val="0"/>
              </a:spcBef>
              <a:spcAft>
                <a:spcPct val="0"/>
              </a:spcAft>
              <a:defRPr sz="4400">
                <a:solidFill>
                  <a:srgbClr val="58595B"/>
                </a:solidFill>
                <a:latin typeface="Rockwell" panose="02060603020205020403" pitchFamily="18" charset="0"/>
              </a:defRPr>
            </a:lvl4pPr>
            <a:lvl5pPr algn="l" defTabSz="457200" rtl="0" eaLnBrk="1" fontAlgn="base" hangingPunct="1">
              <a:spcBef>
                <a:spcPct val="0"/>
              </a:spcBef>
              <a:spcAft>
                <a:spcPct val="0"/>
              </a:spcAft>
              <a:defRPr sz="4400">
                <a:solidFill>
                  <a:srgbClr val="58595B"/>
                </a:solidFill>
                <a:latin typeface="Rockwell" panose="02060603020205020403" pitchFamily="18" charset="0"/>
              </a:defRPr>
            </a:lvl5pPr>
            <a:lvl6pPr marL="457200" algn="l" defTabSz="457200" rtl="0" eaLnBrk="1" fontAlgn="base" hangingPunct="1">
              <a:spcBef>
                <a:spcPct val="0"/>
              </a:spcBef>
              <a:spcAft>
                <a:spcPct val="0"/>
              </a:spcAft>
              <a:defRPr sz="4400">
                <a:solidFill>
                  <a:srgbClr val="58595B"/>
                </a:solidFill>
                <a:latin typeface="Rockwell" panose="02060603020205020403" pitchFamily="18" charset="0"/>
              </a:defRPr>
            </a:lvl6pPr>
            <a:lvl7pPr marL="914400" algn="l" defTabSz="457200" rtl="0" eaLnBrk="1" fontAlgn="base" hangingPunct="1">
              <a:spcBef>
                <a:spcPct val="0"/>
              </a:spcBef>
              <a:spcAft>
                <a:spcPct val="0"/>
              </a:spcAft>
              <a:defRPr sz="4400">
                <a:solidFill>
                  <a:srgbClr val="58595B"/>
                </a:solidFill>
                <a:latin typeface="Rockwell" panose="02060603020205020403" pitchFamily="18" charset="0"/>
              </a:defRPr>
            </a:lvl7pPr>
            <a:lvl8pPr marL="1371600" algn="l" defTabSz="457200" rtl="0" eaLnBrk="1" fontAlgn="base" hangingPunct="1">
              <a:spcBef>
                <a:spcPct val="0"/>
              </a:spcBef>
              <a:spcAft>
                <a:spcPct val="0"/>
              </a:spcAft>
              <a:defRPr sz="4400">
                <a:solidFill>
                  <a:srgbClr val="58595B"/>
                </a:solidFill>
                <a:latin typeface="Rockwell" panose="02060603020205020403" pitchFamily="18" charset="0"/>
              </a:defRPr>
            </a:lvl8pPr>
            <a:lvl9pPr marL="1828800" algn="l" defTabSz="457200" rtl="0" eaLnBrk="1" fontAlgn="base" hangingPunct="1">
              <a:spcBef>
                <a:spcPct val="0"/>
              </a:spcBef>
              <a:spcAft>
                <a:spcPct val="0"/>
              </a:spcAft>
              <a:defRPr sz="4400">
                <a:solidFill>
                  <a:srgbClr val="58595B"/>
                </a:solidFill>
                <a:latin typeface="Rockwell" panose="02060603020205020403" pitchFamily="18" charset="0"/>
              </a:defRPr>
            </a:lvl9pPr>
          </a:lstStyle>
          <a:p>
            <a:pPr lvl="0" algn="ctr">
              <a:defRPr/>
            </a:pPr>
            <a:r>
              <a:rPr lang="en-GB" dirty="0">
                <a:solidFill>
                  <a:schemeClr val="bg1"/>
                </a:solidFill>
              </a:rPr>
              <a:t>2 Corinthians 14</a:t>
            </a:r>
            <a:br>
              <a:rPr lang="en-GB" dirty="0">
                <a:solidFill>
                  <a:schemeClr val="bg1"/>
                </a:solidFill>
              </a:rPr>
            </a:br>
            <a:br>
              <a:rPr lang="en-GB" dirty="0">
                <a:solidFill>
                  <a:schemeClr val="bg1"/>
                </a:solidFill>
              </a:rPr>
            </a:br>
            <a:r>
              <a:rPr lang="en-GB" dirty="0">
                <a:solidFill>
                  <a:schemeClr val="bg1"/>
                </a:solidFill>
              </a:rPr>
              <a:t>May the grace of the Lord Jesus Christ, and the love of God, and the fellowship of the Holy Spirit be with you all</a:t>
            </a:r>
          </a:p>
          <a:p>
            <a:pPr lvl="0" algn="ctr">
              <a:defRPr/>
            </a:pPr>
            <a:endParaRPr lang="en-GB" dirty="0">
              <a:solidFill>
                <a:schemeClr val="bg1"/>
              </a:solidFill>
            </a:endParaRPr>
          </a:p>
          <a:p>
            <a:pPr lvl="0" algn="ctr">
              <a:defRPr/>
            </a:pPr>
            <a:r>
              <a:rPr lang="en-GB" dirty="0">
                <a:solidFill>
                  <a:schemeClr val="bg1"/>
                </a:solidFill>
              </a:rPr>
              <a:t>Surely goodness and mercy shall follow me all the days of my life, and I shall dwell in the house of the Lord forever.</a:t>
            </a:r>
          </a:p>
        </p:txBody>
      </p:sp>
    </p:spTree>
    <p:extLst>
      <p:ext uri="{BB962C8B-B14F-4D97-AF65-F5344CB8AC3E}">
        <p14:creationId xmlns:p14="http://schemas.microsoft.com/office/powerpoint/2010/main" val="397471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836712"/>
            <a:ext cx="8640960" cy="6480720"/>
          </a:xfrm>
        </p:spPr>
        <p:txBody>
          <a:bodyPr>
            <a:noAutofit/>
          </a:bodyPr>
          <a:lstStyle/>
          <a:p>
            <a:r>
              <a:rPr lang="en-GB" sz="3600" dirty="0">
                <a:solidFill>
                  <a:schemeClr val="bg1"/>
                </a:solidFill>
              </a:rPr>
              <a:t>I needed rescue my sin was heavy</a:t>
            </a:r>
          </a:p>
          <a:p>
            <a:r>
              <a:rPr lang="en-GB" sz="3600" dirty="0">
                <a:solidFill>
                  <a:schemeClr val="bg1"/>
                </a:solidFill>
              </a:rPr>
              <a:t>But chains break at the weight of Your glory</a:t>
            </a:r>
          </a:p>
          <a:p>
            <a:r>
              <a:rPr lang="en-GB" sz="3600" dirty="0">
                <a:solidFill>
                  <a:schemeClr val="bg1"/>
                </a:solidFill>
              </a:rPr>
              <a:t>I needed shelter I was an orphan</a:t>
            </a:r>
          </a:p>
          <a:p>
            <a:r>
              <a:rPr lang="en-GB" sz="3600" dirty="0">
                <a:solidFill>
                  <a:schemeClr val="bg1"/>
                </a:solidFill>
              </a:rPr>
              <a:t>Now You call me a citizen of Heaven</a:t>
            </a:r>
          </a:p>
          <a:p>
            <a:r>
              <a:rPr lang="en-GB" sz="3600" dirty="0">
                <a:solidFill>
                  <a:schemeClr val="bg1"/>
                </a:solidFill>
              </a:rPr>
              <a:t>When I was broken You were my healing</a:t>
            </a:r>
          </a:p>
          <a:p>
            <a:r>
              <a:rPr lang="en-GB" sz="3600" dirty="0">
                <a:solidFill>
                  <a:schemeClr val="bg1"/>
                </a:solidFill>
              </a:rPr>
              <a:t>Now Your love is the air that I'm breathing</a:t>
            </a:r>
          </a:p>
          <a:p>
            <a:r>
              <a:rPr lang="en-GB" sz="3600" dirty="0">
                <a:solidFill>
                  <a:schemeClr val="bg1"/>
                </a:solidFill>
              </a:rPr>
              <a:t>I have a future my eyes are open</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5/6</a:t>
            </a:r>
          </a:p>
        </p:txBody>
      </p:sp>
    </p:spTree>
    <p:extLst>
      <p:ext uri="{BB962C8B-B14F-4D97-AF65-F5344CB8AC3E}">
        <p14:creationId xmlns:p14="http://schemas.microsoft.com/office/powerpoint/2010/main" val="790883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508" y="692696"/>
            <a:ext cx="8856984" cy="6480720"/>
          </a:xfrm>
        </p:spPr>
        <p:txBody>
          <a:bodyPr>
            <a:noAutofit/>
          </a:bodyPr>
          <a:lstStyle/>
          <a:p>
            <a:r>
              <a:rPr lang="en-GB" sz="4000" dirty="0">
                <a:solidFill>
                  <a:schemeClr val="bg1"/>
                </a:solidFill>
              </a:rPr>
              <a:t>(</a:t>
            </a:r>
            <a:r>
              <a:rPr lang="en-GB" sz="4000" dirty="0" err="1">
                <a:solidFill>
                  <a:schemeClr val="bg1"/>
                </a:solidFill>
              </a:rPr>
              <a:t>'Cause</a:t>
            </a:r>
            <a:r>
              <a:rPr lang="en-GB" sz="4000" dirty="0">
                <a:solidFill>
                  <a:schemeClr val="bg1"/>
                </a:solidFill>
              </a:rPr>
              <a:t> when) You called my name (and)</a:t>
            </a:r>
          </a:p>
          <a:p>
            <a:r>
              <a:rPr lang="en-GB" sz="4000" dirty="0">
                <a:solidFill>
                  <a:schemeClr val="bg1"/>
                </a:solidFill>
              </a:rPr>
              <a:t>I ran out of that grave</a:t>
            </a:r>
          </a:p>
          <a:p>
            <a:r>
              <a:rPr lang="en-GB" sz="4000" dirty="0">
                <a:solidFill>
                  <a:schemeClr val="bg1"/>
                </a:solidFill>
              </a:rPr>
              <a:t>Out of the darkness into Your glorious day</a:t>
            </a:r>
          </a:p>
          <a:p>
            <a:r>
              <a:rPr lang="en-GB" sz="4000" dirty="0">
                <a:solidFill>
                  <a:schemeClr val="bg1"/>
                </a:solidFill>
              </a:rPr>
              <a:t>You called my name (and) </a:t>
            </a:r>
          </a:p>
          <a:p>
            <a:r>
              <a:rPr lang="en-GB" sz="4000" dirty="0">
                <a:solidFill>
                  <a:schemeClr val="bg1"/>
                </a:solidFill>
              </a:rPr>
              <a:t>I ran out of that grave</a:t>
            </a:r>
          </a:p>
          <a:p>
            <a:r>
              <a:rPr lang="en-GB" sz="4000" dirty="0">
                <a:solidFill>
                  <a:schemeClr val="bg1"/>
                </a:solidFill>
              </a:rPr>
              <a:t>Out of the darkness into Your glorious day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6/6</a:t>
            </a:r>
          </a:p>
        </p:txBody>
      </p:sp>
    </p:spTree>
    <p:extLst>
      <p:ext uri="{BB962C8B-B14F-4D97-AF65-F5344CB8AC3E}">
        <p14:creationId xmlns:p14="http://schemas.microsoft.com/office/powerpoint/2010/main" val="3539850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ongs_2024-09-29" id="{AE33A1CF-5A6E-9A45-939B-9BEFB8807446}" vid="{DFD4CA98-726C-574E-9379-F8F810DB23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3266</TotalTime>
  <Words>2606</Words>
  <Application>Microsoft Office PowerPoint</Application>
  <PresentationFormat>On-screen Show (4:3)</PresentationFormat>
  <Paragraphs>329</Paragraphs>
  <Slides>70</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akagi_probook</vt:lpstr>
      <vt:lpstr>Amatic SC</vt:lpstr>
      <vt:lpstr>Aptos</vt:lpstr>
      <vt:lpstr>Arial</vt:lpstr>
      <vt:lpstr>Calibri</vt:lpstr>
      <vt:lpstr>Rockwell</vt:lpstr>
      <vt:lpstr>Segoe UI</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 Group 1</vt:lpstr>
      <vt:lpstr>Leaders</vt:lpstr>
      <vt:lpstr>Storm Walker</vt:lpstr>
      <vt:lpstr>PowerPoint Presentation</vt:lpstr>
      <vt:lpstr>PowerPoint Presentation</vt:lpstr>
      <vt:lpstr>PowerPoint Presentation</vt:lpstr>
      <vt:lpstr>PowerPoint Presentation</vt:lpstr>
      <vt:lpstr>Reveleation 1:7 (NIV)</vt:lpstr>
      <vt:lpstr>Amplified Bible</vt:lpstr>
      <vt:lpstr>PowerPoint Presentation</vt:lpstr>
      <vt:lpstr>PowerPoint Presentation</vt:lpstr>
      <vt:lpstr>Heb 12: 22-24 (NIV)</vt:lpstr>
      <vt:lpstr>1. With Planning and Preparation</vt:lpstr>
      <vt:lpstr>2. With Focus and Clarity</vt:lpstr>
      <vt:lpstr>PowerPoint Presentation</vt:lpstr>
      <vt:lpstr>4. With Self-Disipline</vt:lpstr>
      <vt:lpstr>PowerPoint Presentation</vt:lpstr>
      <vt:lpstr>PowerPoint Presentation</vt:lpstr>
      <vt:lpstr>PowerPoint Presentation</vt:lpstr>
      <vt:lpstr>When Christ Returns We Get</vt:lpstr>
      <vt:lpstr>2 Tim 4: 7-8 (ICB)</vt:lpstr>
      <vt:lpstr>CCC Vision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Florence Olajide</dc:creator>
  <cp:lastModifiedBy>Dele Olajide</cp:lastModifiedBy>
  <cp:revision>105</cp:revision>
  <dcterms:created xsi:type="dcterms:W3CDTF">2024-09-27T16:56:29Z</dcterms:created>
  <dcterms:modified xsi:type="dcterms:W3CDTF">2025-04-12T21:17:17Z</dcterms:modified>
</cp:coreProperties>
</file>